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0" r:id="rId4"/>
    <p:sldMasterId id="2147483672" r:id="rId5"/>
    <p:sldMasterId id="2147483684" r:id="rId6"/>
    <p:sldMasterId id="2147483698" r:id="rId7"/>
    <p:sldMasterId id="2147483712" r:id="rId8"/>
  </p:sldMasterIdLst>
  <p:notesMasterIdLst>
    <p:notesMasterId r:id="rId34"/>
  </p:notesMasterIdLst>
  <p:handoutMasterIdLst>
    <p:handoutMasterId r:id="rId35"/>
  </p:handoutMasterIdLst>
  <p:sldIdLst>
    <p:sldId id="260" r:id="rId9"/>
    <p:sldId id="301" r:id="rId10"/>
    <p:sldId id="293" r:id="rId11"/>
    <p:sldId id="313" r:id="rId12"/>
    <p:sldId id="308" r:id="rId13"/>
    <p:sldId id="294" r:id="rId14"/>
    <p:sldId id="295" r:id="rId15"/>
    <p:sldId id="304" r:id="rId16"/>
    <p:sldId id="305" r:id="rId17"/>
    <p:sldId id="279" r:id="rId18"/>
    <p:sldId id="283" r:id="rId19"/>
    <p:sldId id="300" r:id="rId20"/>
    <p:sldId id="303" r:id="rId21"/>
    <p:sldId id="302" r:id="rId22"/>
    <p:sldId id="312" r:id="rId23"/>
    <p:sldId id="298" r:id="rId24"/>
    <p:sldId id="299" r:id="rId25"/>
    <p:sldId id="265" r:id="rId26"/>
    <p:sldId id="315" r:id="rId27"/>
    <p:sldId id="316" r:id="rId28"/>
    <p:sldId id="309" r:id="rId29"/>
    <p:sldId id="317" r:id="rId30"/>
    <p:sldId id="318" r:id="rId31"/>
    <p:sldId id="319" r:id="rId32"/>
    <p:sldId id="314" r:id="rId33"/>
  </p:sldIdLst>
  <p:sldSz cx="9144000" cy="5143500" type="screen16x9"/>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A9AFE20-9149-C62E-5D73-7B376F4E5FF0}" name="Kate Swan" initials="KS" userId="S::kateswan@cunet.carleton.ca::223db142-9b2a-4772-89f7-d8d9840819f5" providerId="AD"/>
  <p188:author id="{00FE353D-6FD0-AEE0-343B-8EDB4604F615}" name="Ryan Farrell" initials="RF" userId="S::ryanfarrell@cunet.carleton.ca::7b7ae17d-6113-4c20-a8cf-9c6602413a96" providerId="AD"/>
  <p188:author id="{DE847151-AB9E-89C3-2037-D9A65CC97927}" name="Kyla Reid" initials="KR" userId="S::kylareid@cunet.carleton.ca::98525f09-8dd3-41e4-baba-3e4c34ed4008" providerId="AD"/>
  <p188:author id="{BEB3A2E6-B19A-62A6-0CA4-F79ECBD7674F}" name="Andrea Lawrance" initials="AL" userId="S::andrealawrance@cunet.carleton.ca::e3adbde6-9d74-483f-857d-dbe511bf53b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35B7836-8C56-4C4B-8DCF-3E446318A9D4}" v="1452" dt="2023-10-23T19:32:52.390"/>
    <p1510:client id="{2DEFE681-40C4-4B2A-B622-2E0B7C93FBA1}" v="121" dt="2023-10-20T18:16:23.906"/>
    <p1510:client id="{5B1AACC8-62D3-4A77-90BC-F2E5FDC4C203}" v="66" dt="2023-11-06T14:57:49.763"/>
    <p1510:client id="{601CDA85-D741-413C-B413-2C867F7E0099}" v="35" dt="2023-10-25T20:10:53.783"/>
    <p1510:client id="{6DF82481-1BA2-4F81-A8A3-979E996936ED}" v="24" dt="2023-10-24T15:01:01.681"/>
    <p1510:client id="{7398BFA6-9A20-4725-AF8A-4AB9741C094D}" v="108" dt="2023-10-24T15:22:56.297"/>
    <p1510:client id="{9B58C728-82D2-1210-A6B9-AACAEEB3615A}" v="134" dt="2023-10-24T16:13:10.115"/>
    <p1510:client id="{B3C1326A-D4D2-461D-95E8-1FD196E0F0F6}" v="66" dt="2023-10-25T18:22:12.930"/>
    <p1510:client id="{C2F1981F-C383-4430-A954-172FA2979553}" v="2" dt="2023-10-20T20:21:03.441"/>
    <p1510:client id="{C39AA860-67C0-4A82-B793-94EC82A598B1}" v="32" dt="2023-10-25T18:28:42.635"/>
    <p1510:client id="{DFA0E975-9982-4526-B1E5-293803DC43F1}" v="14" dt="2023-10-23T19:55:08.620"/>
    <p1510:client id="{F6D5C28B-8D76-4E05-8BBC-F4C5CA493EC9}" v="270" dt="2023-10-25T19:50:07.14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12" autoAdjust="0"/>
    <p:restoredTop sz="94660"/>
  </p:normalViewPr>
  <p:slideViewPr>
    <p:cSldViewPr snapToGrid="0">
      <p:cViewPr varScale="1">
        <p:scale>
          <a:sx n="112" d="100"/>
          <a:sy n="112" d="100"/>
        </p:scale>
        <p:origin x="750" y="9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tableStyles" Target="tableStyles.xml"/><Relationship Id="rId21" Type="http://schemas.openxmlformats.org/officeDocument/2006/relationships/slide" Target="slides/slide13.xml"/><Relationship Id="rId34" Type="http://schemas.openxmlformats.org/officeDocument/2006/relationships/notesMaster" Target="notesMasters/notesMaster1.xml"/><Relationship Id="rId42" Type="http://schemas.microsoft.com/office/2018/10/relationships/authors" Target="author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presProps" Target="pres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handoutMaster" Target="handoutMasters/handoutMaster1.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e Swan" userId="S::kateswan@cunet.carleton.ca::223db142-9b2a-4772-89f7-d8d9840819f5" providerId="AD" clId="Web-{5B1AACC8-62D3-4A77-90BC-F2E5FDC4C203}"/>
    <pc:docChg chg="modSld">
      <pc:chgData name="Kate Swan" userId="S::kateswan@cunet.carleton.ca::223db142-9b2a-4772-89f7-d8d9840819f5" providerId="AD" clId="Web-{5B1AACC8-62D3-4A77-90BC-F2E5FDC4C203}" dt="2023-11-06T14:57:49.482" v="64" actId="20577"/>
      <pc:docMkLst>
        <pc:docMk/>
      </pc:docMkLst>
      <pc:sldChg chg="addSp delSp modSp delCm">
        <pc:chgData name="Kate Swan" userId="S::kateswan@cunet.carleton.ca::223db142-9b2a-4772-89f7-d8d9840819f5" providerId="AD" clId="Web-{5B1AACC8-62D3-4A77-90BC-F2E5FDC4C203}" dt="2023-11-06T14:57:49.482" v="64" actId="20577"/>
        <pc:sldMkLst>
          <pc:docMk/>
          <pc:sldMk cId="0" sldId="260"/>
        </pc:sldMkLst>
        <pc:spChg chg="add del mod">
          <ac:chgData name="Kate Swan" userId="S::kateswan@cunet.carleton.ca::223db142-9b2a-4772-89f7-d8d9840819f5" providerId="AD" clId="Web-{5B1AACC8-62D3-4A77-90BC-F2E5FDC4C203}" dt="2023-11-06T14:57:21.185" v="59"/>
          <ac:spMkLst>
            <pc:docMk/>
            <pc:sldMk cId="0" sldId="260"/>
            <ac:spMk id="3" creationId="{3A2971B0-E26A-62A9-9CC5-EB8729C6EF96}"/>
          </ac:spMkLst>
        </pc:spChg>
        <pc:spChg chg="add del mod">
          <ac:chgData name="Kate Swan" userId="S::kateswan@cunet.carleton.ca::223db142-9b2a-4772-89f7-d8d9840819f5" providerId="AD" clId="Web-{5B1AACC8-62D3-4A77-90BC-F2E5FDC4C203}" dt="2023-11-06T14:57:49.482" v="64" actId="20577"/>
          <ac:spMkLst>
            <pc:docMk/>
            <pc:sldMk cId="0" sldId="260"/>
            <ac:spMk id="5122" creationId="{4E9A02B7-1B12-0C08-6999-0AA4FF060D8F}"/>
          </ac:spMkLst>
        </pc:spChg>
        <pc:extLst>
          <p:ext xmlns:p="http://schemas.openxmlformats.org/presentationml/2006/main" uri="{D6D511B9-2390-475A-947B-AFAB55BFBCF1}">
            <pc226:cmChg xmlns:pc226="http://schemas.microsoft.com/office/powerpoint/2022/06/main/command" chg="del">
              <pc226:chgData name="Kate Swan" userId="S::kateswan@cunet.carleton.ca::223db142-9b2a-4772-89f7-d8d9840819f5" providerId="AD" clId="Web-{5B1AACC8-62D3-4A77-90BC-F2E5FDC4C203}" dt="2023-11-06T14:53:57.573" v="1"/>
              <pc2:cmMkLst xmlns:pc2="http://schemas.microsoft.com/office/powerpoint/2019/9/main/command">
                <pc:docMk/>
                <pc:sldMk cId="0" sldId="260"/>
                <pc2:cmMk id="{BE9887C6-6F6B-4841-A31A-4B9D123B1A8B}"/>
              </pc2:cmMkLst>
            </pc226:cmChg>
          </p:ext>
        </pc:extLst>
      </pc:sldChg>
      <pc:sldChg chg="delCm">
        <pc:chgData name="Kate Swan" userId="S::kateswan@cunet.carleton.ca::223db142-9b2a-4772-89f7-d8d9840819f5" providerId="AD" clId="Web-{5B1AACC8-62D3-4A77-90BC-F2E5FDC4C203}" dt="2023-11-06T14:53:52.167" v="0"/>
        <pc:sldMkLst>
          <pc:docMk/>
          <pc:sldMk cId="3755107322" sldId="299"/>
        </pc:sldMkLst>
        <pc:extLst>
          <p:ext xmlns:p="http://schemas.openxmlformats.org/presentationml/2006/main" uri="{D6D511B9-2390-475A-947B-AFAB55BFBCF1}">
            <pc226:cmChg xmlns:pc226="http://schemas.microsoft.com/office/powerpoint/2022/06/main/command" chg="del">
              <pc226:chgData name="Kate Swan" userId="S::kateswan@cunet.carleton.ca::223db142-9b2a-4772-89f7-d8d9840819f5" providerId="AD" clId="Web-{5B1AACC8-62D3-4A77-90BC-F2E5FDC4C203}" dt="2023-11-06T14:53:52.167" v="0"/>
              <pc2:cmMkLst xmlns:pc2="http://schemas.microsoft.com/office/powerpoint/2019/9/main/command">
                <pc:docMk/>
                <pc:sldMk cId="3755107322" sldId="299"/>
                <pc2:cmMk id="{A72ADA08-30B3-4BF6-BE34-2852BF8A59C6}"/>
              </pc2:cmMkLst>
            </pc226:cmChg>
          </p:ext>
        </pc:extLst>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svg"/><Relationship Id="rId1" Type="http://schemas.openxmlformats.org/officeDocument/2006/relationships/image" Target="../media/image35.png"/><Relationship Id="rId4" Type="http://schemas.openxmlformats.org/officeDocument/2006/relationships/image" Target="../media/image38.svg"/></Relationships>
</file>

<file path=ppt/diagrams/_rels/data2.xml.rels><?xml version="1.0" encoding="UTF-8" standalone="yes"?>
<Relationships xmlns="http://schemas.openxmlformats.org/package/2006/relationships"><Relationship Id="rId3" Type="http://schemas.openxmlformats.org/officeDocument/2006/relationships/hyperlink" Target="https://carleton.ca/procurement/cfi-budgetary-quotes/" TargetMode="External"/><Relationship Id="rId2" Type="http://schemas.openxmlformats.org/officeDocument/2006/relationships/hyperlink" Target="https://carleton.ca/fmp/our-services/construction/project-request-process/" TargetMode="External"/><Relationship Id="rId1" Type="http://schemas.openxmlformats.org/officeDocument/2006/relationships/hyperlink" Target="https://carleton.ca/procurement/open-competitive-procurement-request/" TargetMode="External"/></Relationships>
</file>

<file path=ppt/diagrams/_rels/data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image" Target="../media/image39.png"/><Relationship Id="rId6" Type="http://schemas.openxmlformats.org/officeDocument/2006/relationships/image" Target="../media/image44.jpg"/><Relationship Id="rId5" Type="http://schemas.openxmlformats.org/officeDocument/2006/relationships/image" Target="../media/image43.jpg"/><Relationship Id="rId4" Type="http://schemas.openxmlformats.org/officeDocument/2006/relationships/image" Target="../media/image42.jpg"/></Relationships>
</file>

<file path=ppt/diagrams/_rels/drawing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svg"/><Relationship Id="rId1" Type="http://schemas.openxmlformats.org/officeDocument/2006/relationships/image" Target="../media/image35.png"/><Relationship Id="rId4" Type="http://schemas.openxmlformats.org/officeDocument/2006/relationships/image" Target="../media/image38.svg"/></Relationships>
</file>

<file path=ppt/diagrams/_rels/drawing2.xml.rels><?xml version="1.0" encoding="UTF-8" standalone="yes"?>
<Relationships xmlns="http://schemas.openxmlformats.org/package/2006/relationships"><Relationship Id="rId3" Type="http://schemas.openxmlformats.org/officeDocument/2006/relationships/hyperlink" Target="https://carleton.ca/procurement/cfi-budgetary-quotes/" TargetMode="External"/><Relationship Id="rId2" Type="http://schemas.openxmlformats.org/officeDocument/2006/relationships/hyperlink" Target="https://carleton.ca/procurement/open-competitive-procurement-request/" TargetMode="External"/><Relationship Id="rId1" Type="http://schemas.openxmlformats.org/officeDocument/2006/relationships/hyperlink" Target="https://carleton.ca/fmp/our-services/construction/project-request-process/" TargetMode="External"/></Relationships>
</file>

<file path=ppt/diagrams/_rels/drawing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image" Target="../media/image39.png"/><Relationship Id="rId6" Type="http://schemas.openxmlformats.org/officeDocument/2006/relationships/image" Target="../media/image44.jpg"/><Relationship Id="rId5" Type="http://schemas.openxmlformats.org/officeDocument/2006/relationships/image" Target="../media/image43.jpg"/><Relationship Id="rId4" Type="http://schemas.openxmlformats.org/officeDocument/2006/relationships/image" Target="../media/image42.jpg"/></Relationships>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9333957-891A-46C0-9EDC-B0027E30971D}" type="doc">
      <dgm:prSet loTypeId="urn:microsoft.com/office/officeart/2005/8/layout/hList7" loCatId="list" qsTypeId="urn:microsoft.com/office/officeart/2005/8/quickstyle/simple1" qsCatId="simple" csTypeId="urn:microsoft.com/office/officeart/2005/8/colors/accent1_3" csCatId="accent1" phldr="1"/>
      <dgm:spPr/>
    </dgm:pt>
    <dgm:pt modelId="{D5E7BEA3-5455-4173-B34B-3751188E1E93}">
      <dgm:prSet phldrT="[Text]" custT="1"/>
      <dgm:spPr/>
      <dgm:t>
        <a:bodyPr/>
        <a:lstStyle/>
        <a:p>
          <a:r>
            <a:rPr lang="en-CA" sz="1000" dirty="0"/>
            <a:t>Requires:</a:t>
          </a:r>
        </a:p>
      </dgm:t>
    </dgm:pt>
    <dgm:pt modelId="{CF982E88-F68A-4BA3-B050-38068CFC9A69}" type="parTrans" cxnId="{F3B280D8-0BF5-4EE8-9483-61BA7E5BB696}">
      <dgm:prSet/>
      <dgm:spPr/>
      <dgm:t>
        <a:bodyPr/>
        <a:lstStyle/>
        <a:p>
          <a:endParaRPr lang="en-CA"/>
        </a:p>
      </dgm:t>
    </dgm:pt>
    <dgm:pt modelId="{EE5D5829-A57F-4EAC-A951-D9BA75589C91}" type="sibTrans" cxnId="{F3B280D8-0BF5-4EE8-9483-61BA7E5BB696}">
      <dgm:prSet/>
      <dgm:spPr/>
      <dgm:t>
        <a:bodyPr/>
        <a:lstStyle/>
        <a:p>
          <a:endParaRPr lang="en-CA"/>
        </a:p>
      </dgm:t>
    </dgm:pt>
    <dgm:pt modelId="{33111320-7F68-4749-BD8F-920B286C7E3C}">
      <dgm:prSet phldrT="[Text]" custT="1"/>
      <dgm:spPr/>
      <dgm:t>
        <a:bodyPr/>
        <a:lstStyle/>
        <a:p>
          <a:pPr>
            <a:buFont typeface="+mj-lt"/>
            <a:buNone/>
          </a:pPr>
          <a:r>
            <a:rPr lang="en-CA" sz="1100" dirty="0">
              <a:solidFill>
                <a:srgbClr val="000000"/>
              </a:solidFill>
              <a:latin typeface="Calibri" panose="020F0502020204030204" pitchFamily="34" charset="0"/>
              <a:cs typeface="Calibri" panose="020F0502020204030204" pitchFamily="34" charset="0"/>
            </a:rPr>
            <a:t>Equipment which because of its operation or bulk:</a:t>
          </a:r>
          <a:endParaRPr lang="en-CA" sz="1100" dirty="0"/>
        </a:p>
      </dgm:t>
    </dgm:pt>
    <dgm:pt modelId="{EC24DED7-7845-4311-9715-DCD26C569EBB}" type="parTrans" cxnId="{A5F1812F-25E8-4224-B968-25EFF0D72709}">
      <dgm:prSet/>
      <dgm:spPr/>
      <dgm:t>
        <a:bodyPr/>
        <a:lstStyle/>
        <a:p>
          <a:endParaRPr lang="en-CA"/>
        </a:p>
      </dgm:t>
    </dgm:pt>
    <dgm:pt modelId="{0AE90769-712E-4092-AA4F-E36814BEE71A}" type="sibTrans" cxnId="{A5F1812F-25E8-4224-B968-25EFF0D72709}">
      <dgm:prSet/>
      <dgm:spPr/>
      <dgm:t>
        <a:bodyPr/>
        <a:lstStyle/>
        <a:p>
          <a:endParaRPr lang="en-CA"/>
        </a:p>
      </dgm:t>
    </dgm:pt>
    <dgm:pt modelId="{699A919B-A273-44CD-806C-AED541A78E6A}">
      <dgm:prSet custT="1"/>
      <dgm:spPr/>
      <dgm:t>
        <a:bodyPr/>
        <a:lstStyle/>
        <a:p>
          <a:r>
            <a:rPr lang="en-CA" sz="1000" dirty="0"/>
            <a:t>to be secured by bolting or welding to floors, walls, roofs, or suspending from ceilings;</a:t>
          </a:r>
        </a:p>
      </dgm:t>
    </dgm:pt>
    <dgm:pt modelId="{78DD2293-D273-448A-A143-D0F575326CC7}" type="parTrans" cxnId="{EC407BB5-C76C-4525-9F4B-37D4182E542F}">
      <dgm:prSet/>
      <dgm:spPr/>
      <dgm:t>
        <a:bodyPr/>
        <a:lstStyle/>
        <a:p>
          <a:endParaRPr lang="en-CA"/>
        </a:p>
      </dgm:t>
    </dgm:pt>
    <dgm:pt modelId="{A37AB06E-8285-43C8-88FC-C5D0E3E9D3AE}" type="sibTrans" cxnId="{EC407BB5-C76C-4525-9F4B-37D4182E542F}">
      <dgm:prSet/>
      <dgm:spPr/>
      <dgm:t>
        <a:bodyPr/>
        <a:lstStyle/>
        <a:p>
          <a:endParaRPr lang="en-CA"/>
        </a:p>
      </dgm:t>
    </dgm:pt>
    <dgm:pt modelId="{1D3FD260-57F6-4457-8BDD-35F32F2BEE58}">
      <dgm:prSet custT="1"/>
      <dgm:spPr/>
      <dgm:t>
        <a:bodyPr/>
        <a:lstStyle/>
        <a:p>
          <a:r>
            <a:rPr lang="en-CA" sz="1000" dirty="0"/>
            <a:t>cutting holes through any wall, floor, roof or other part of the structure;</a:t>
          </a:r>
        </a:p>
      </dgm:t>
    </dgm:pt>
    <dgm:pt modelId="{70EE33DC-3AFE-4571-8C05-4C4D006590B4}" type="parTrans" cxnId="{37959F1A-276A-4587-A064-877448A29D88}">
      <dgm:prSet/>
      <dgm:spPr/>
      <dgm:t>
        <a:bodyPr/>
        <a:lstStyle/>
        <a:p>
          <a:endParaRPr lang="en-CA"/>
        </a:p>
      </dgm:t>
    </dgm:pt>
    <dgm:pt modelId="{6D6B6ED0-5CAA-4856-8969-4CB4B89059F3}" type="sibTrans" cxnId="{37959F1A-276A-4587-A064-877448A29D88}">
      <dgm:prSet/>
      <dgm:spPr/>
      <dgm:t>
        <a:bodyPr/>
        <a:lstStyle/>
        <a:p>
          <a:endParaRPr lang="en-CA"/>
        </a:p>
      </dgm:t>
    </dgm:pt>
    <dgm:pt modelId="{F5561062-B720-4893-B79F-E4A81B67879A}">
      <dgm:prSet custT="1"/>
      <dgm:spPr/>
      <dgm:t>
        <a:bodyPr/>
        <a:lstStyle/>
        <a:p>
          <a:r>
            <a:rPr lang="en-CA" sz="1000" dirty="0"/>
            <a:t>the extension of electrical or mechanical services for its operation;</a:t>
          </a:r>
        </a:p>
      </dgm:t>
    </dgm:pt>
    <dgm:pt modelId="{31FFEB98-9F45-4850-9647-7ED6F933EC2B}" type="parTrans" cxnId="{2923161F-FED3-466E-A742-96BD76CE4814}">
      <dgm:prSet/>
      <dgm:spPr/>
      <dgm:t>
        <a:bodyPr/>
        <a:lstStyle/>
        <a:p>
          <a:endParaRPr lang="en-CA"/>
        </a:p>
      </dgm:t>
    </dgm:pt>
    <dgm:pt modelId="{FED960B4-0530-4067-9692-50A4E4662D22}" type="sibTrans" cxnId="{2923161F-FED3-466E-A742-96BD76CE4814}">
      <dgm:prSet/>
      <dgm:spPr/>
      <dgm:t>
        <a:bodyPr/>
        <a:lstStyle/>
        <a:p>
          <a:endParaRPr lang="en-CA"/>
        </a:p>
      </dgm:t>
    </dgm:pt>
    <dgm:pt modelId="{A63C1EEE-6089-4686-BD57-4130A7C308B3}">
      <dgm:prSet custT="1"/>
      <dgm:spPr/>
      <dgm:t>
        <a:bodyPr/>
        <a:lstStyle/>
        <a:p>
          <a:r>
            <a:rPr lang="en-CA" sz="1000" dirty="0"/>
            <a:t>a power supply in excess of 5KW @ 120/208V single phase or three phase or 20KW @ 600V three phase.</a:t>
          </a:r>
        </a:p>
      </dgm:t>
    </dgm:pt>
    <dgm:pt modelId="{BB9B8CD7-8157-4F9C-A78D-AA10DAFAAD05}" type="parTrans" cxnId="{70A9F629-10CE-491D-A318-C62733252917}">
      <dgm:prSet/>
      <dgm:spPr/>
      <dgm:t>
        <a:bodyPr/>
        <a:lstStyle/>
        <a:p>
          <a:endParaRPr lang="en-CA"/>
        </a:p>
      </dgm:t>
    </dgm:pt>
    <dgm:pt modelId="{1C1EC1EC-7EFD-4A85-B260-BE23B06C7711}" type="sibTrans" cxnId="{70A9F629-10CE-491D-A318-C62733252917}">
      <dgm:prSet/>
      <dgm:spPr/>
      <dgm:t>
        <a:bodyPr/>
        <a:lstStyle/>
        <a:p>
          <a:endParaRPr lang="en-CA"/>
        </a:p>
      </dgm:t>
    </dgm:pt>
    <dgm:pt modelId="{97BF190E-D98E-4B38-BCCF-E06F6D2E26BE}">
      <dgm:prSet custT="1"/>
      <dgm:spPr/>
      <dgm:t>
        <a:bodyPr/>
        <a:lstStyle/>
        <a:p>
          <a:r>
            <a:rPr lang="en-CA" sz="1100" dirty="0">
              <a:solidFill>
                <a:srgbClr val="000000"/>
              </a:solidFill>
              <a:latin typeface="Calibri" panose="020F0502020204030204" pitchFamily="34" charset="0"/>
              <a:cs typeface="Calibri" panose="020F0502020204030204" pitchFamily="34" charset="0"/>
            </a:rPr>
            <a:t>has a gross weight in excess of 100 lbs. per </a:t>
          </a:r>
          <a:r>
            <a:rPr lang="en-CA" sz="1100" dirty="0" err="1">
              <a:solidFill>
                <a:srgbClr val="000000"/>
              </a:solidFill>
              <a:latin typeface="Calibri" panose="020F0502020204030204" pitchFamily="34" charset="0"/>
              <a:cs typeface="Calibri" panose="020F0502020204030204" pitchFamily="34" charset="0"/>
            </a:rPr>
            <a:t>sq.ft</a:t>
          </a:r>
          <a:r>
            <a:rPr lang="en-CA" sz="1100" dirty="0">
              <a:solidFill>
                <a:srgbClr val="000000"/>
              </a:solidFill>
              <a:latin typeface="Calibri" panose="020F0502020204030204" pitchFamily="34" charset="0"/>
              <a:cs typeface="Calibri" panose="020F0502020204030204" pitchFamily="34" charset="0"/>
            </a:rPr>
            <a:t>. if floor or roof mounted;</a:t>
          </a:r>
        </a:p>
      </dgm:t>
    </dgm:pt>
    <dgm:pt modelId="{DC8CB080-3DFF-4681-9179-0C48E91A318E}" type="parTrans" cxnId="{D07FCE29-47FF-4450-9E1C-562173C446F6}">
      <dgm:prSet/>
      <dgm:spPr/>
      <dgm:t>
        <a:bodyPr/>
        <a:lstStyle/>
        <a:p>
          <a:endParaRPr lang="en-CA"/>
        </a:p>
      </dgm:t>
    </dgm:pt>
    <dgm:pt modelId="{6CE854A8-4C8B-441D-A28D-CB635B57037E}" type="sibTrans" cxnId="{D07FCE29-47FF-4450-9E1C-562173C446F6}">
      <dgm:prSet/>
      <dgm:spPr/>
      <dgm:t>
        <a:bodyPr/>
        <a:lstStyle/>
        <a:p>
          <a:endParaRPr lang="en-CA"/>
        </a:p>
      </dgm:t>
    </dgm:pt>
    <dgm:pt modelId="{6BF6A47E-B136-47F8-AE27-7509F8F1EEFA}">
      <dgm:prSet custT="1"/>
      <dgm:spPr/>
      <dgm:t>
        <a:bodyPr/>
        <a:lstStyle/>
        <a:p>
          <a:r>
            <a:rPr lang="en-CA" sz="1100" dirty="0">
              <a:solidFill>
                <a:srgbClr val="000000"/>
              </a:solidFill>
              <a:latin typeface="Calibri" panose="020F0502020204030204" pitchFamily="34" charset="0"/>
              <a:cs typeface="Calibri" panose="020F0502020204030204" pitchFamily="34" charset="0"/>
            </a:rPr>
            <a:t>has a gross weight in excess of 200 lbs. when wall mounted;</a:t>
          </a:r>
        </a:p>
      </dgm:t>
    </dgm:pt>
    <dgm:pt modelId="{23EA418D-FF5C-4D82-A378-97C4DED93088}" type="parTrans" cxnId="{13BC4963-EE7C-4034-9AA7-6B20EE6A1956}">
      <dgm:prSet/>
      <dgm:spPr/>
      <dgm:t>
        <a:bodyPr/>
        <a:lstStyle/>
        <a:p>
          <a:endParaRPr lang="en-CA"/>
        </a:p>
      </dgm:t>
    </dgm:pt>
    <dgm:pt modelId="{074BCC6E-152B-4CF2-A97B-4005100FE98F}" type="sibTrans" cxnId="{13BC4963-EE7C-4034-9AA7-6B20EE6A1956}">
      <dgm:prSet/>
      <dgm:spPr/>
      <dgm:t>
        <a:bodyPr/>
        <a:lstStyle/>
        <a:p>
          <a:endParaRPr lang="en-CA"/>
        </a:p>
      </dgm:t>
    </dgm:pt>
    <dgm:pt modelId="{2926E0E2-67F5-4EA0-99FF-2F3EA91BA581}">
      <dgm:prSet custT="1"/>
      <dgm:spPr/>
      <dgm:t>
        <a:bodyPr/>
        <a:lstStyle/>
        <a:p>
          <a:r>
            <a:rPr lang="en-CA" sz="1100" dirty="0">
              <a:solidFill>
                <a:srgbClr val="000000"/>
              </a:solidFill>
              <a:latin typeface="Calibri" panose="020F0502020204030204" pitchFamily="34" charset="0"/>
              <a:cs typeface="Calibri" panose="020F0502020204030204" pitchFamily="34" charset="0"/>
            </a:rPr>
            <a:t>has a gross weight in excess of 10 lbs. per </a:t>
          </a:r>
          <a:r>
            <a:rPr lang="en-CA" sz="1100" dirty="0" err="1">
              <a:solidFill>
                <a:srgbClr val="000000"/>
              </a:solidFill>
              <a:latin typeface="Calibri" panose="020F0502020204030204" pitchFamily="34" charset="0"/>
              <a:cs typeface="Calibri" panose="020F0502020204030204" pitchFamily="34" charset="0"/>
            </a:rPr>
            <a:t>sq.ft</a:t>
          </a:r>
          <a:r>
            <a:rPr lang="en-CA" sz="1100" dirty="0">
              <a:solidFill>
                <a:srgbClr val="000000"/>
              </a:solidFill>
              <a:latin typeface="Calibri" panose="020F0502020204030204" pitchFamily="34" charset="0"/>
              <a:cs typeface="Calibri" panose="020F0502020204030204" pitchFamily="34" charset="0"/>
            </a:rPr>
            <a:t>. when suspended from ceilings;</a:t>
          </a:r>
        </a:p>
      </dgm:t>
    </dgm:pt>
    <dgm:pt modelId="{42BAB92F-A14D-4008-BDE1-16AC17CAFB07}" type="parTrans" cxnId="{4B248FF6-111C-4535-80F9-C61B9D6690B4}">
      <dgm:prSet/>
      <dgm:spPr/>
      <dgm:t>
        <a:bodyPr/>
        <a:lstStyle/>
        <a:p>
          <a:endParaRPr lang="en-CA"/>
        </a:p>
      </dgm:t>
    </dgm:pt>
    <dgm:pt modelId="{3818245C-9579-415D-8024-D789FE5468A6}" type="sibTrans" cxnId="{4B248FF6-111C-4535-80F9-C61B9D6690B4}">
      <dgm:prSet/>
      <dgm:spPr/>
      <dgm:t>
        <a:bodyPr/>
        <a:lstStyle/>
        <a:p>
          <a:endParaRPr lang="en-CA"/>
        </a:p>
      </dgm:t>
    </dgm:pt>
    <dgm:pt modelId="{CAAD6F41-D2FF-458E-87A0-EE07157BA2A3}">
      <dgm:prSet custT="1"/>
      <dgm:spPr/>
      <dgm:t>
        <a:bodyPr/>
        <a:lstStyle/>
        <a:p>
          <a:r>
            <a:rPr lang="en-CA" sz="1100" dirty="0">
              <a:solidFill>
                <a:srgbClr val="000000"/>
              </a:solidFill>
              <a:latin typeface="Calibri" panose="020F0502020204030204" pitchFamily="34" charset="0"/>
              <a:cs typeface="Calibri" panose="020F0502020204030204" pitchFamily="34" charset="0"/>
            </a:rPr>
            <a:t>will create vibration to a building structure when operating;</a:t>
          </a:r>
        </a:p>
      </dgm:t>
    </dgm:pt>
    <dgm:pt modelId="{150AB377-3E8C-46B6-BD2D-CA715D50266C}" type="parTrans" cxnId="{C5DBE76B-7AC4-423E-93D7-894B3E0494C4}">
      <dgm:prSet/>
      <dgm:spPr/>
      <dgm:t>
        <a:bodyPr/>
        <a:lstStyle/>
        <a:p>
          <a:endParaRPr lang="en-CA"/>
        </a:p>
      </dgm:t>
    </dgm:pt>
    <dgm:pt modelId="{53834D3F-681E-430D-846E-03A18654B3C8}" type="sibTrans" cxnId="{C5DBE76B-7AC4-423E-93D7-894B3E0494C4}">
      <dgm:prSet/>
      <dgm:spPr/>
      <dgm:t>
        <a:bodyPr/>
        <a:lstStyle/>
        <a:p>
          <a:endParaRPr lang="en-CA"/>
        </a:p>
      </dgm:t>
    </dgm:pt>
    <dgm:pt modelId="{6BCBB4E2-218F-4C56-ADBA-2A5F3ADBBE22}">
      <dgm:prSet custT="1"/>
      <dgm:spPr/>
      <dgm:t>
        <a:bodyPr/>
        <a:lstStyle/>
        <a:p>
          <a:r>
            <a:rPr lang="en-CA" sz="1100" dirty="0">
              <a:solidFill>
                <a:srgbClr val="000000"/>
              </a:solidFill>
              <a:latin typeface="Calibri" panose="020F0502020204030204" pitchFamily="34" charset="0"/>
              <a:cs typeface="Calibri" panose="020F0502020204030204" pitchFamily="34" charset="0"/>
            </a:rPr>
            <a:t>will create a noise nuisance when operating;</a:t>
          </a:r>
        </a:p>
      </dgm:t>
    </dgm:pt>
    <dgm:pt modelId="{396DA8FD-6C72-4B7F-91AA-B3E7D3C3B5C0}" type="parTrans" cxnId="{474D0207-6179-45EF-AABB-C3650B139021}">
      <dgm:prSet/>
      <dgm:spPr/>
      <dgm:t>
        <a:bodyPr/>
        <a:lstStyle/>
        <a:p>
          <a:endParaRPr lang="en-CA"/>
        </a:p>
      </dgm:t>
    </dgm:pt>
    <dgm:pt modelId="{147E5C7A-2BE2-4EC3-80A8-92BA9EA5CEB3}" type="sibTrans" cxnId="{474D0207-6179-45EF-AABB-C3650B139021}">
      <dgm:prSet/>
      <dgm:spPr/>
      <dgm:t>
        <a:bodyPr/>
        <a:lstStyle/>
        <a:p>
          <a:endParaRPr lang="en-CA"/>
        </a:p>
      </dgm:t>
    </dgm:pt>
    <dgm:pt modelId="{73D61A6C-AFAF-41A2-88DB-C60111164A51}">
      <dgm:prSet custT="1"/>
      <dgm:spPr/>
      <dgm:t>
        <a:bodyPr/>
        <a:lstStyle/>
        <a:p>
          <a:r>
            <a:rPr lang="en-CA" sz="1100" dirty="0">
              <a:solidFill>
                <a:srgbClr val="000000"/>
              </a:solidFill>
              <a:latin typeface="Calibri" panose="020F0502020204030204" pitchFamily="34" charset="0"/>
              <a:cs typeface="Calibri" panose="020F0502020204030204" pitchFamily="34" charset="0"/>
            </a:rPr>
            <a:t>has overall dimensions which will prevent its installation in a building without the removal of door frames, windows or enlargement of existing accesses.</a:t>
          </a:r>
        </a:p>
      </dgm:t>
    </dgm:pt>
    <dgm:pt modelId="{711F9153-B53B-4D54-801F-CE93393E0C1E}" type="parTrans" cxnId="{B9D3C956-CE4F-4BAE-99A1-A2A7E3E91642}">
      <dgm:prSet/>
      <dgm:spPr/>
      <dgm:t>
        <a:bodyPr/>
        <a:lstStyle/>
        <a:p>
          <a:endParaRPr lang="en-CA"/>
        </a:p>
      </dgm:t>
    </dgm:pt>
    <dgm:pt modelId="{86F5E6BA-2F15-4CB7-A910-0424D3DF6E14}" type="sibTrans" cxnId="{B9D3C956-CE4F-4BAE-99A1-A2A7E3E91642}">
      <dgm:prSet/>
      <dgm:spPr/>
      <dgm:t>
        <a:bodyPr/>
        <a:lstStyle/>
        <a:p>
          <a:endParaRPr lang="en-CA"/>
        </a:p>
      </dgm:t>
    </dgm:pt>
    <dgm:pt modelId="{D95BE3E4-E88A-44FB-87FC-43124C44A1C8}" type="pres">
      <dgm:prSet presAssocID="{39333957-891A-46C0-9EDC-B0027E30971D}" presName="Name0" presStyleCnt="0">
        <dgm:presLayoutVars>
          <dgm:dir/>
          <dgm:resizeHandles val="exact"/>
        </dgm:presLayoutVars>
      </dgm:prSet>
      <dgm:spPr/>
    </dgm:pt>
    <dgm:pt modelId="{0E5EF75A-993E-4A58-B1BE-68664AE8AC33}" type="pres">
      <dgm:prSet presAssocID="{39333957-891A-46C0-9EDC-B0027E30971D}" presName="fgShape" presStyleLbl="fgShp" presStyleIdx="0" presStyleCnt="1" custScaleX="110739" custScaleY="17525" custLinFactNeighborX="-3181" custLinFactNeighborY="51661"/>
      <dgm:spPr/>
    </dgm:pt>
    <dgm:pt modelId="{EA7B179F-65D9-41D8-8BD3-01E2AE85F86B}" type="pres">
      <dgm:prSet presAssocID="{39333957-891A-46C0-9EDC-B0027E30971D}" presName="linComp" presStyleCnt="0"/>
      <dgm:spPr/>
    </dgm:pt>
    <dgm:pt modelId="{7D6117A2-1D87-4B20-99E0-400DE5835C2B}" type="pres">
      <dgm:prSet presAssocID="{D5E7BEA3-5455-4173-B34B-3751188E1E93}" presName="compNode" presStyleCnt="0"/>
      <dgm:spPr/>
    </dgm:pt>
    <dgm:pt modelId="{EC087743-0733-4AC9-BF0A-AF6B6A8426F5}" type="pres">
      <dgm:prSet presAssocID="{D5E7BEA3-5455-4173-B34B-3751188E1E93}" presName="bkgdShape" presStyleLbl="node1" presStyleIdx="0" presStyleCnt="2" custScaleX="92188" custLinFactNeighborX="99" custLinFactNeighborY="-344"/>
      <dgm:spPr/>
    </dgm:pt>
    <dgm:pt modelId="{92F90B8F-222B-438F-89A3-25AF3090DBF0}" type="pres">
      <dgm:prSet presAssocID="{D5E7BEA3-5455-4173-B34B-3751188E1E93}" presName="nodeTx" presStyleLbl="node1" presStyleIdx="0" presStyleCnt="2">
        <dgm:presLayoutVars>
          <dgm:bulletEnabled val="1"/>
        </dgm:presLayoutVars>
      </dgm:prSet>
      <dgm:spPr/>
    </dgm:pt>
    <dgm:pt modelId="{985E78BC-F528-4BAB-957C-40B94E49B87D}" type="pres">
      <dgm:prSet presAssocID="{D5E7BEA3-5455-4173-B34B-3751188E1E93}" presName="invisiNode" presStyleLbl="node1" presStyleIdx="0" presStyleCnt="2"/>
      <dgm:spPr/>
    </dgm:pt>
    <dgm:pt modelId="{8018625E-7A76-4C80-8AB9-ED8AEC9F82EA}" type="pres">
      <dgm:prSet presAssocID="{D5E7BEA3-5455-4173-B34B-3751188E1E93}" presName="imagNode" presStyleLbl="fgImgPlace1" presStyleIdx="0" presStyleCnt="2" custLinFactNeighborX="-8255" custLinFactNeighborY="-1461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City"/>
        </a:ext>
      </dgm:extLst>
    </dgm:pt>
    <dgm:pt modelId="{AF00966D-E770-4B52-BB6A-58C6E92E1425}" type="pres">
      <dgm:prSet presAssocID="{EE5D5829-A57F-4EAC-A951-D9BA75589C91}" presName="sibTrans" presStyleLbl="sibTrans2D1" presStyleIdx="0" presStyleCnt="0"/>
      <dgm:spPr/>
    </dgm:pt>
    <dgm:pt modelId="{A8220C6D-2AA7-41A8-A263-C30A423D5666}" type="pres">
      <dgm:prSet presAssocID="{33111320-7F68-4749-BD8F-920B286C7E3C}" presName="compNode" presStyleCnt="0"/>
      <dgm:spPr/>
    </dgm:pt>
    <dgm:pt modelId="{9EE01801-462B-4AE2-9DBC-0915668AD4EF}" type="pres">
      <dgm:prSet presAssocID="{33111320-7F68-4749-BD8F-920B286C7E3C}" presName="bkgdShape" presStyleLbl="node1" presStyleIdx="1" presStyleCnt="2" custLinFactNeighborX="-743" custLinFactNeighborY="-3436"/>
      <dgm:spPr/>
    </dgm:pt>
    <dgm:pt modelId="{C28AE6B2-99BE-41AB-9DCC-E0318C885597}" type="pres">
      <dgm:prSet presAssocID="{33111320-7F68-4749-BD8F-920B286C7E3C}" presName="nodeTx" presStyleLbl="node1" presStyleIdx="1" presStyleCnt="2">
        <dgm:presLayoutVars>
          <dgm:bulletEnabled val="1"/>
        </dgm:presLayoutVars>
      </dgm:prSet>
      <dgm:spPr/>
    </dgm:pt>
    <dgm:pt modelId="{CC6DC590-6548-4EC5-9E1C-1D66B8B78A27}" type="pres">
      <dgm:prSet presAssocID="{33111320-7F68-4749-BD8F-920B286C7E3C}" presName="invisiNode" presStyleLbl="node1" presStyleIdx="1" presStyleCnt="2"/>
      <dgm:spPr/>
    </dgm:pt>
    <dgm:pt modelId="{5B2057F8-69CB-41D4-B105-EB3BA363058E}" type="pres">
      <dgm:prSet presAssocID="{33111320-7F68-4749-BD8F-920B286C7E3C}" presName="imagNode" presStyleLbl="fgImgPlace1" presStyleIdx="1" presStyleCnt="2" custLinFactNeighborX="-2064" custLinFactNeighborY="-15479"/>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Scale"/>
        </a:ext>
      </dgm:extLst>
    </dgm:pt>
  </dgm:ptLst>
  <dgm:cxnLst>
    <dgm:cxn modelId="{E6192204-9F67-4A76-9E90-380734DB5EC9}" type="presOf" srcId="{699A919B-A273-44CD-806C-AED541A78E6A}" destId="{EC087743-0733-4AC9-BF0A-AF6B6A8426F5}" srcOrd="0" destOrd="1" presId="urn:microsoft.com/office/officeart/2005/8/layout/hList7"/>
    <dgm:cxn modelId="{474D0207-6179-45EF-AABB-C3650B139021}" srcId="{33111320-7F68-4749-BD8F-920B286C7E3C}" destId="{6BCBB4E2-218F-4C56-ADBA-2A5F3ADBBE22}" srcOrd="4" destOrd="0" parTransId="{396DA8FD-6C72-4B7F-91AA-B3E7D3C3B5C0}" sibTransId="{147E5C7A-2BE2-4EC3-80A8-92BA9EA5CEB3}"/>
    <dgm:cxn modelId="{B2D55009-B15A-4EFC-94EC-1E9BAF690B5D}" type="presOf" srcId="{D5E7BEA3-5455-4173-B34B-3751188E1E93}" destId="{EC087743-0733-4AC9-BF0A-AF6B6A8426F5}" srcOrd="0" destOrd="0" presId="urn:microsoft.com/office/officeart/2005/8/layout/hList7"/>
    <dgm:cxn modelId="{F8A3630B-5951-400D-B5D9-FAA19D361ACA}" type="presOf" srcId="{F5561062-B720-4893-B79F-E4A81B67879A}" destId="{EC087743-0733-4AC9-BF0A-AF6B6A8426F5}" srcOrd="0" destOrd="3" presId="urn:microsoft.com/office/officeart/2005/8/layout/hList7"/>
    <dgm:cxn modelId="{9DF4330D-E519-4D64-BA98-BA401818689C}" type="presOf" srcId="{1D3FD260-57F6-4457-8BDD-35F32F2BEE58}" destId="{92F90B8F-222B-438F-89A3-25AF3090DBF0}" srcOrd="1" destOrd="2" presId="urn:microsoft.com/office/officeart/2005/8/layout/hList7"/>
    <dgm:cxn modelId="{2A884E1A-664C-4153-881F-B175A9F0C304}" type="presOf" srcId="{73D61A6C-AFAF-41A2-88DB-C60111164A51}" destId="{C28AE6B2-99BE-41AB-9DCC-E0318C885597}" srcOrd="1" destOrd="6" presId="urn:microsoft.com/office/officeart/2005/8/layout/hList7"/>
    <dgm:cxn modelId="{37959F1A-276A-4587-A064-877448A29D88}" srcId="{D5E7BEA3-5455-4173-B34B-3751188E1E93}" destId="{1D3FD260-57F6-4457-8BDD-35F32F2BEE58}" srcOrd="1" destOrd="0" parTransId="{70EE33DC-3AFE-4571-8C05-4C4D006590B4}" sibTransId="{6D6B6ED0-5CAA-4856-8969-4CB4B89059F3}"/>
    <dgm:cxn modelId="{2923161F-FED3-466E-A742-96BD76CE4814}" srcId="{D5E7BEA3-5455-4173-B34B-3751188E1E93}" destId="{F5561062-B720-4893-B79F-E4A81B67879A}" srcOrd="2" destOrd="0" parTransId="{31FFEB98-9F45-4850-9647-7ED6F933EC2B}" sibTransId="{FED960B4-0530-4067-9692-50A4E4662D22}"/>
    <dgm:cxn modelId="{D038EF25-FD77-4B99-8646-4BFD5AB1EEDA}" type="presOf" srcId="{6BF6A47E-B136-47F8-AE27-7509F8F1EEFA}" destId="{C28AE6B2-99BE-41AB-9DCC-E0318C885597}" srcOrd="1" destOrd="2" presId="urn:microsoft.com/office/officeart/2005/8/layout/hList7"/>
    <dgm:cxn modelId="{D07FCE29-47FF-4450-9E1C-562173C446F6}" srcId="{33111320-7F68-4749-BD8F-920B286C7E3C}" destId="{97BF190E-D98E-4B38-BCCF-E06F6D2E26BE}" srcOrd="0" destOrd="0" parTransId="{DC8CB080-3DFF-4681-9179-0C48E91A318E}" sibTransId="{6CE854A8-4C8B-441D-A28D-CB635B57037E}"/>
    <dgm:cxn modelId="{70A9F629-10CE-491D-A318-C62733252917}" srcId="{D5E7BEA3-5455-4173-B34B-3751188E1E93}" destId="{A63C1EEE-6089-4686-BD57-4130A7C308B3}" srcOrd="3" destOrd="0" parTransId="{BB9B8CD7-8157-4F9C-A78D-AA10DAFAAD05}" sibTransId="{1C1EC1EC-7EFD-4A85-B260-BE23B06C7711}"/>
    <dgm:cxn modelId="{DC91082A-5C87-4C77-8452-3ABEC3031AEF}" type="presOf" srcId="{39333957-891A-46C0-9EDC-B0027E30971D}" destId="{D95BE3E4-E88A-44FB-87FC-43124C44A1C8}" srcOrd="0" destOrd="0" presId="urn:microsoft.com/office/officeart/2005/8/layout/hList7"/>
    <dgm:cxn modelId="{A5F1812F-25E8-4224-B968-25EFF0D72709}" srcId="{39333957-891A-46C0-9EDC-B0027E30971D}" destId="{33111320-7F68-4749-BD8F-920B286C7E3C}" srcOrd="1" destOrd="0" parTransId="{EC24DED7-7845-4311-9715-DCD26C569EBB}" sibTransId="{0AE90769-712E-4092-AA4F-E36814BEE71A}"/>
    <dgm:cxn modelId="{D87B9430-E1C1-4E5B-BC26-367E84EB8B48}" type="presOf" srcId="{CAAD6F41-D2FF-458E-87A0-EE07157BA2A3}" destId="{9EE01801-462B-4AE2-9DBC-0915668AD4EF}" srcOrd="0" destOrd="4" presId="urn:microsoft.com/office/officeart/2005/8/layout/hList7"/>
    <dgm:cxn modelId="{765ECD30-D67B-4D13-AAF0-A5B276C4B2B4}" type="presOf" srcId="{699A919B-A273-44CD-806C-AED541A78E6A}" destId="{92F90B8F-222B-438F-89A3-25AF3090DBF0}" srcOrd="1" destOrd="1" presId="urn:microsoft.com/office/officeart/2005/8/layout/hList7"/>
    <dgm:cxn modelId="{B7EF673B-DD50-4081-B261-A620B463810B}" type="presOf" srcId="{6BCBB4E2-218F-4C56-ADBA-2A5F3ADBBE22}" destId="{C28AE6B2-99BE-41AB-9DCC-E0318C885597}" srcOrd="1" destOrd="5" presId="urn:microsoft.com/office/officeart/2005/8/layout/hList7"/>
    <dgm:cxn modelId="{A8F4D63F-E98D-44E1-9828-26AD6020AE21}" type="presOf" srcId="{A63C1EEE-6089-4686-BD57-4130A7C308B3}" destId="{EC087743-0733-4AC9-BF0A-AF6B6A8426F5}" srcOrd="0" destOrd="4" presId="urn:microsoft.com/office/officeart/2005/8/layout/hList7"/>
    <dgm:cxn modelId="{13BC4963-EE7C-4034-9AA7-6B20EE6A1956}" srcId="{33111320-7F68-4749-BD8F-920B286C7E3C}" destId="{6BF6A47E-B136-47F8-AE27-7509F8F1EEFA}" srcOrd="1" destOrd="0" parTransId="{23EA418D-FF5C-4D82-A378-97C4DED93088}" sibTransId="{074BCC6E-152B-4CF2-A97B-4005100FE98F}"/>
    <dgm:cxn modelId="{B6A03E49-9DFA-4152-A5B9-FB4F06666039}" type="presOf" srcId="{73D61A6C-AFAF-41A2-88DB-C60111164A51}" destId="{9EE01801-462B-4AE2-9DBC-0915668AD4EF}" srcOrd="0" destOrd="6" presId="urn:microsoft.com/office/officeart/2005/8/layout/hList7"/>
    <dgm:cxn modelId="{C5DBE76B-7AC4-423E-93D7-894B3E0494C4}" srcId="{33111320-7F68-4749-BD8F-920B286C7E3C}" destId="{CAAD6F41-D2FF-458E-87A0-EE07157BA2A3}" srcOrd="3" destOrd="0" parTransId="{150AB377-3E8C-46B6-BD2D-CA715D50266C}" sibTransId="{53834D3F-681E-430D-846E-03A18654B3C8}"/>
    <dgm:cxn modelId="{E0992D4D-5221-4785-9950-7CFF714508E2}" type="presOf" srcId="{A63C1EEE-6089-4686-BD57-4130A7C308B3}" destId="{92F90B8F-222B-438F-89A3-25AF3090DBF0}" srcOrd="1" destOrd="4" presId="urn:microsoft.com/office/officeart/2005/8/layout/hList7"/>
    <dgm:cxn modelId="{AE813675-303F-4EC6-9D9D-15C4DDDE47CB}" type="presOf" srcId="{97BF190E-D98E-4B38-BCCF-E06F6D2E26BE}" destId="{C28AE6B2-99BE-41AB-9DCC-E0318C885597}" srcOrd="1" destOrd="1" presId="urn:microsoft.com/office/officeart/2005/8/layout/hList7"/>
    <dgm:cxn modelId="{B9D3C956-CE4F-4BAE-99A1-A2A7E3E91642}" srcId="{33111320-7F68-4749-BD8F-920B286C7E3C}" destId="{73D61A6C-AFAF-41A2-88DB-C60111164A51}" srcOrd="5" destOrd="0" parTransId="{711F9153-B53B-4D54-801F-CE93393E0C1E}" sibTransId="{86F5E6BA-2F15-4CB7-A910-0424D3DF6E14}"/>
    <dgm:cxn modelId="{67DCD07D-20D3-4CD7-A8A7-1A64A63E3FAB}" type="presOf" srcId="{D5E7BEA3-5455-4173-B34B-3751188E1E93}" destId="{92F90B8F-222B-438F-89A3-25AF3090DBF0}" srcOrd="1" destOrd="0" presId="urn:microsoft.com/office/officeart/2005/8/layout/hList7"/>
    <dgm:cxn modelId="{0C83B6B3-F16A-4DCE-B5E1-EAA26F007059}" type="presOf" srcId="{33111320-7F68-4749-BD8F-920B286C7E3C}" destId="{9EE01801-462B-4AE2-9DBC-0915668AD4EF}" srcOrd="0" destOrd="0" presId="urn:microsoft.com/office/officeart/2005/8/layout/hList7"/>
    <dgm:cxn modelId="{EC407BB5-C76C-4525-9F4B-37D4182E542F}" srcId="{D5E7BEA3-5455-4173-B34B-3751188E1E93}" destId="{699A919B-A273-44CD-806C-AED541A78E6A}" srcOrd="0" destOrd="0" parTransId="{78DD2293-D273-448A-A143-D0F575326CC7}" sibTransId="{A37AB06E-8285-43C8-88FC-C5D0E3E9D3AE}"/>
    <dgm:cxn modelId="{0ABB3BBA-1610-4BFF-B539-B8EE2A56846E}" type="presOf" srcId="{EE5D5829-A57F-4EAC-A951-D9BA75589C91}" destId="{AF00966D-E770-4B52-BB6A-58C6E92E1425}" srcOrd="0" destOrd="0" presId="urn:microsoft.com/office/officeart/2005/8/layout/hList7"/>
    <dgm:cxn modelId="{0D8045BD-04E3-4667-9277-31B4F264304D}" type="presOf" srcId="{CAAD6F41-D2FF-458E-87A0-EE07157BA2A3}" destId="{C28AE6B2-99BE-41AB-9DCC-E0318C885597}" srcOrd="1" destOrd="4" presId="urn:microsoft.com/office/officeart/2005/8/layout/hList7"/>
    <dgm:cxn modelId="{9AE34ABD-D750-4E1F-BF5B-1F21A8E3A600}" type="presOf" srcId="{2926E0E2-67F5-4EA0-99FF-2F3EA91BA581}" destId="{C28AE6B2-99BE-41AB-9DCC-E0318C885597}" srcOrd="1" destOrd="3" presId="urn:microsoft.com/office/officeart/2005/8/layout/hList7"/>
    <dgm:cxn modelId="{FC76FED4-1BC0-44CE-B878-233B443FAE3A}" type="presOf" srcId="{33111320-7F68-4749-BD8F-920B286C7E3C}" destId="{C28AE6B2-99BE-41AB-9DCC-E0318C885597}" srcOrd="1" destOrd="0" presId="urn:microsoft.com/office/officeart/2005/8/layout/hList7"/>
    <dgm:cxn modelId="{F3B280D8-0BF5-4EE8-9483-61BA7E5BB696}" srcId="{39333957-891A-46C0-9EDC-B0027E30971D}" destId="{D5E7BEA3-5455-4173-B34B-3751188E1E93}" srcOrd="0" destOrd="0" parTransId="{CF982E88-F68A-4BA3-B050-38068CFC9A69}" sibTransId="{EE5D5829-A57F-4EAC-A951-D9BA75589C91}"/>
    <dgm:cxn modelId="{0F612AE0-758F-4A9F-9817-C1093B35E609}" type="presOf" srcId="{F5561062-B720-4893-B79F-E4A81B67879A}" destId="{92F90B8F-222B-438F-89A3-25AF3090DBF0}" srcOrd="1" destOrd="3" presId="urn:microsoft.com/office/officeart/2005/8/layout/hList7"/>
    <dgm:cxn modelId="{6CE59EE5-9C59-4B54-A3B9-518B4B780010}" type="presOf" srcId="{97BF190E-D98E-4B38-BCCF-E06F6D2E26BE}" destId="{9EE01801-462B-4AE2-9DBC-0915668AD4EF}" srcOrd="0" destOrd="1" presId="urn:microsoft.com/office/officeart/2005/8/layout/hList7"/>
    <dgm:cxn modelId="{44DC46ED-4544-4670-82FC-5932C462CC5F}" type="presOf" srcId="{2926E0E2-67F5-4EA0-99FF-2F3EA91BA581}" destId="{9EE01801-462B-4AE2-9DBC-0915668AD4EF}" srcOrd="0" destOrd="3" presId="urn:microsoft.com/office/officeart/2005/8/layout/hList7"/>
    <dgm:cxn modelId="{35B892EE-C2B3-4214-BE26-8F62F736C7C9}" type="presOf" srcId="{1D3FD260-57F6-4457-8BDD-35F32F2BEE58}" destId="{EC087743-0733-4AC9-BF0A-AF6B6A8426F5}" srcOrd="0" destOrd="2" presId="urn:microsoft.com/office/officeart/2005/8/layout/hList7"/>
    <dgm:cxn modelId="{BBB561F1-7397-4DC5-8719-827BF21F4FF1}" type="presOf" srcId="{6BCBB4E2-218F-4C56-ADBA-2A5F3ADBBE22}" destId="{9EE01801-462B-4AE2-9DBC-0915668AD4EF}" srcOrd="0" destOrd="5" presId="urn:microsoft.com/office/officeart/2005/8/layout/hList7"/>
    <dgm:cxn modelId="{C72CD7F1-7EBF-46CE-BCFD-A845386A6F47}" type="presOf" srcId="{6BF6A47E-B136-47F8-AE27-7509F8F1EEFA}" destId="{9EE01801-462B-4AE2-9DBC-0915668AD4EF}" srcOrd="0" destOrd="2" presId="urn:microsoft.com/office/officeart/2005/8/layout/hList7"/>
    <dgm:cxn modelId="{4B248FF6-111C-4535-80F9-C61B9D6690B4}" srcId="{33111320-7F68-4749-BD8F-920B286C7E3C}" destId="{2926E0E2-67F5-4EA0-99FF-2F3EA91BA581}" srcOrd="2" destOrd="0" parTransId="{42BAB92F-A14D-4008-BDE1-16AC17CAFB07}" sibTransId="{3818245C-9579-415D-8024-D789FE5468A6}"/>
    <dgm:cxn modelId="{1F73AF7D-0C2B-4453-8922-05FF442FAF30}" type="presParOf" srcId="{D95BE3E4-E88A-44FB-87FC-43124C44A1C8}" destId="{0E5EF75A-993E-4A58-B1BE-68664AE8AC33}" srcOrd="0" destOrd="0" presId="urn:microsoft.com/office/officeart/2005/8/layout/hList7"/>
    <dgm:cxn modelId="{4242B8C8-5812-4047-8B81-54C588AEE0BC}" type="presParOf" srcId="{D95BE3E4-E88A-44FB-87FC-43124C44A1C8}" destId="{EA7B179F-65D9-41D8-8BD3-01E2AE85F86B}" srcOrd="1" destOrd="0" presId="urn:microsoft.com/office/officeart/2005/8/layout/hList7"/>
    <dgm:cxn modelId="{81F893D0-C041-4BFE-B54E-074EC11281C3}" type="presParOf" srcId="{EA7B179F-65D9-41D8-8BD3-01E2AE85F86B}" destId="{7D6117A2-1D87-4B20-99E0-400DE5835C2B}" srcOrd="0" destOrd="0" presId="urn:microsoft.com/office/officeart/2005/8/layout/hList7"/>
    <dgm:cxn modelId="{7A5769CA-305C-4429-AE45-6FC812B9332F}" type="presParOf" srcId="{7D6117A2-1D87-4B20-99E0-400DE5835C2B}" destId="{EC087743-0733-4AC9-BF0A-AF6B6A8426F5}" srcOrd="0" destOrd="0" presId="urn:microsoft.com/office/officeart/2005/8/layout/hList7"/>
    <dgm:cxn modelId="{76507516-8C52-4DB8-89E5-41BF2329CA35}" type="presParOf" srcId="{7D6117A2-1D87-4B20-99E0-400DE5835C2B}" destId="{92F90B8F-222B-438F-89A3-25AF3090DBF0}" srcOrd="1" destOrd="0" presId="urn:microsoft.com/office/officeart/2005/8/layout/hList7"/>
    <dgm:cxn modelId="{0B844C6F-0ED7-41AC-8390-4DA4826CFC64}" type="presParOf" srcId="{7D6117A2-1D87-4B20-99E0-400DE5835C2B}" destId="{985E78BC-F528-4BAB-957C-40B94E49B87D}" srcOrd="2" destOrd="0" presId="urn:microsoft.com/office/officeart/2005/8/layout/hList7"/>
    <dgm:cxn modelId="{576A3E49-5462-4920-B43B-E41E96D3E182}" type="presParOf" srcId="{7D6117A2-1D87-4B20-99E0-400DE5835C2B}" destId="{8018625E-7A76-4C80-8AB9-ED8AEC9F82EA}" srcOrd="3" destOrd="0" presId="urn:microsoft.com/office/officeart/2005/8/layout/hList7"/>
    <dgm:cxn modelId="{ABF3E824-074F-41C2-9610-943B21CC0F4D}" type="presParOf" srcId="{EA7B179F-65D9-41D8-8BD3-01E2AE85F86B}" destId="{AF00966D-E770-4B52-BB6A-58C6E92E1425}" srcOrd="1" destOrd="0" presId="urn:microsoft.com/office/officeart/2005/8/layout/hList7"/>
    <dgm:cxn modelId="{1B628C27-9077-46F8-9E7C-D979B18D4D3C}" type="presParOf" srcId="{EA7B179F-65D9-41D8-8BD3-01E2AE85F86B}" destId="{A8220C6D-2AA7-41A8-A263-C30A423D5666}" srcOrd="2" destOrd="0" presId="urn:microsoft.com/office/officeart/2005/8/layout/hList7"/>
    <dgm:cxn modelId="{E5C742E3-715E-4E54-A20B-340F7A94C662}" type="presParOf" srcId="{A8220C6D-2AA7-41A8-A263-C30A423D5666}" destId="{9EE01801-462B-4AE2-9DBC-0915668AD4EF}" srcOrd="0" destOrd="0" presId="urn:microsoft.com/office/officeart/2005/8/layout/hList7"/>
    <dgm:cxn modelId="{A942FE96-012D-4B67-A502-17AD67401313}" type="presParOf" srcId="{A8220C6D-2AA7-41A8-A263-C30A423D5666}" destId="{C28AE6B2-99BE-41AB-9DCC-E0318C885597}" srcOrd="1" destOrd="0" presId="urn:microsoft.com/office/officeart/2005/8/layout/hList7"/>
    <dgm:cxn modelId="{64E2B24A-2C77-4E8A-9824-AA3DC5EAB235}" type="presParOf" srcId="{A8220C6D-2AA7-41A8-A263-C30A423D5666}" destId="{CC6DC590-6548-4EC5-9E1C-1D66B8B78A27}" srcOrd="2" destOrd="0" presId="urn:microsoft.com/office/officeart/2005/8/layout/hList7"/>
    <dgm:cxn modelId="{307B0CD8-0945-4FBC-A664-40471BCD32B0}" type="presParOf" srcId="{A8220C6D-2AA7-41A8-A263-C30A423D5666}" destId="{5B2057F8-69CB-41D4-B105-EB3BA363058E}"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983641E-98F5-4684-A97B-1D2F0AFD52B3}"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CA"/>
        </a:p>
      </dgm:t>
    </dgm:pt>
    <dgm:pt modelId="{6AAD5B15-784D-43EC-914E-7C8BA18ADBBC}">
      <dgm:prSet phldrT="[Text]"/>
      <dgm:spPr/>
      <dgm:t>
        <a:bodyPr/>
        <a:lstStyle/>
        <a:p>
          <a:r>
            <a:rPr lang="en-US" dirty="0"/>
            <a:t>Project Requirements</a:t>
          </a:r>
        </a:p>
        <a:p>
          <a:r>
            <a:rPr lang="en-US" dirty="0"/>
            <a:t>(CORIS)</a:t>
          </a:r>
          <a:endParaRPr lang="en-CA" dirty="0"/>
        </a:p>
      </dgm:t>
    </dgm:pt>
    <dgm:pt modelId="{27B42B02-2139-46EE-A988-9FE4676DB99A}" type="parTrans" cxnId="{B894C541-02F5-4337-8F3F-54ECEDF3D491}">
      <dgm:prSet/>
      <dgm:spPr/>
      <dgm:t>
        <a:bodyPr/>
        <a:lstStyle/>
        <a:p>
          <a:endParaRPr lang="en-CA"/>
        </a:p>
      </dgm:t>
    </dgm:pt>
    <dgm:pt modelId="{ECD27474-8AC1-4554-A7B2-A7A83B4DBC4B}" type="sibTrans" cxnId="{B894C541-02F5-4337-8F3F-54ECEDF3D491}">
      <dgm:prSet/>
      <dgm:spPr/>
      <dgm:t>
        <a:bodyPr/>
        <a:lstStyle/>
        <a:p>
          <a:endParaRPr lang="en-CA"/>
        </a:p>
      </dgm:t>
    </dgm:pt>
    <dgm:pt modelId="{EB0B8D80-F671-491B-A7F9-EDF207EF58AE}">
      <dgm:prSet phldrT="[Text]"/>
      <dgm:spPr/>
      <dgm:t>
        <a:bodyPr/>
        <a:lstStyle/>
        <a:p>
          <a:r>
            <a:rPr lang="en-US" dirty="0"/>
            <a:t>Infrastructure</a:t>
          </a:r>
          <a:r>
            <a:rPr lang="en-US" b="1" baseline="30000" dirty="0"/>
            <a:t>1</a:t>
          </a:r>
          <a:endParaRPr lang="en-CA" b="1" baseline="30000" dirty="0"/>
        </a:p>
      </dgm:t>
    </dgm:pt>
    <dgm:pt modelId="{9A6C9B25-15F1-41BE-AE29-443C7B883B58}" type="parTrans" cxnId="{12B327B4-173B-4917-A12B-62CB99CD94CD}">
      <dgm:prSet/>
      <dgm:spPr>
        <a:ln>
          <a:tailEnd type="triangle"/>
        </a:ln>
      </dgm:spPr>
      <dgm:t>
        <a:bodyPr/>
        <a:lstStyle/>
        <a:p>
          <a:endParaRPr lang="en-CA"/>
        </a:p>
      </dgm:t>
    </dgm:pt>
    <dgm:pt modelId="{E6A6E25D-899D-4A62-9B2B-68313F46C531}" type="sibTrans" cxnId="{12B327B4-173B-4917-A12B-62CB99CD94CD}">
      <dgm:prSet/>
      <dgm:spPr/>
      <dgm:t>
        <a:bodyPr/>
        <a:lstStyle/>
        <a:p>
          <a:endParaRPr lang="en-CA"/>
        </a:p>
      </dgm:t>
    </dgm:pt>
    <dgm:pt modelId="{D71CD0D6-D93D-477D-BC57-E4A5058738AA}">
      <dgm:prSet phldrT="[Text]"/>
      <dgm:spPr/>
      <dgm:t>
        <a:bodyPr/>
        <a:lstStyle/>
        <a:p>
          <a:r>
            <a:rPr lang="en-US" dirty="0"/>
            <a:t>Integration Team (PDC)</a:t>
          </a:r>
          <a:endParaRPr lang="en-CA" dirty="0"/>
        </a:p>
      </dgm:t>
    </dgm:pt>
    <dgm:pt modelId="{496EA7FE-29FD-498C-8D90-E8F34DE0A42B}" type="parTrans" cxnId="{FDED08A5-270E-4653-AC9C-92EE72A457E0}">
      <dgm:prSet/>
      <dgm:spPr>
        <a:ln>
          <a:tailEnd type="triangle"/>
        </a:ln>
      </dgm:spPr>
      <dgm:t>
        <a:bodyPr/>
        <a:lstStyle/>
        <a:p>
          <a:endParaRPr lang="en-CA"/>
        </a:p>
      </dgm:t>
    </dgm:pt>
    <dgm:pt modelId="{5C2E416F-0D59-4478-8AEA-0046359C4D23}" type="sibTrans" cxnId="{FDED08A5-270E-4653-AC9C-92EE72A457E0}">
      <dgm:prSet/>
      <dgm:spPr/>
      <dgm:t>
        <a:bodyPr/>
        <a:lstStyle/>
        <a:p>
          <a:endParaRPr lang="en-CA"/>
        </a:p>
      </dgm:t>
    </dgm:pt>
    <dgm:pt modelId="{739FC752-0B69-4C99-963D-E7545C883A48}">
      <dgm:prSet phldrT="[Text]"/>
      <dgm:spPr/>
      <dgm:t>
        <a:bodyPr/>
        <a:lstStyle/>
        <a:p>
          <a:r>
            <a:rPr lang="en-US" dirty="0"/>
            <a:t>Equipment and Services</a:t>
          </a:r>
          <a:r>
            <a:rPr lang="en-US" b="1" baseline="30000" dirty="0"/>
            <a:t>2</a:t>
          </a:r>
          <a:r>
            <a:rPr lang="en-US" dirty="0"/>
            <a:t> (&gt;=$100k)</a:t>
          </a:r>
          <a:endParaRPr lang="en-CA" dirty="0"/>
        </a:p>
      </dgm:t>
    </dgm:pt>
    <dgm:pt modelId="{2DBBE6D8-0766-4902-9B78-65FE4B621F7A}" type="parTrans" cxnId="{04D83360-1157-486C-8596-2055D3913DE4}">
      <dgm:prSet/>
      <dgm:spPr>
        <a:ln>
          <a:tailEnd type="triangle"/>
        </a:ln>
      </dgm:spPr>
      <dgm:t>
        <a:bodyPr/>
        <a:lstStyle/>
        <a:p>
          <a:endParaRPr lang="en-CA"/>
        </a:p>
      </dgm:t>
    </dgm:pt>
    <dgm:pt modelId="{702C466B-6C9C-4C38-9790-E025EBED57E6}" type="sibTrans" cxnId="{04D83360-1157-486C-8596-2055D3913DE4}">
      <dgm:prSet/>
      <dgm:spPr/>
      <dgm:t>
        <a:bodyPr/>
        <a:lstStyle/>
        <a:p>
          <a:endParaRPr lang="en-CA"/>
        </a:p>
      </dgm:t>
    </dgm:pt>
    <dgm:pt modelId="{15C0225C-F6AF-4C22-8EC5-478FD1743CEC}">
      <dgm:prSet phldrT="[Text]"/>
      <dgm:spPr/>
      <dgm:t>
        <a:bodyPr/>
        <a:lstStyle/>
        <a:p>
          <a:r>
            <a:rPr lang="en-US" dirty="0">
              <a:solidFill>
                <a:schemeClr val="bg1"/>
              </a:solidFill>
              <a:hlinkClick xmlns:r="http://schemas.openxmlformats.org/officeDocument/2006/relationships" r:id="rId1">
                <a:extLst>
                  <a:ext uri="{A12FA001-AC4F-418D-AE19-62706E023703}">
                    <ahyp:hlinkClr xmlns:ahyp="http://schemas.microsoft.com/office/drawing/2018/hyperlinkcolor" val="tx"/>
                  </a:ext>
                </a:extLst>
              </a:hlinkClick>
            </a:rPr>
            <a:t>Open Competitive Procurement Request</a:t>
          </a:r>
          <a:endParaRPr lang="en-CA" dirty="0">
            <a:solidFill>
              <a:schemeClr val="bg1"/>
            </a:solidFill>
          </a:endParaRPr>
        </a:p>
      </dgm:t>
    </dgm:pt>
    <dgm:pt modelId="{102C694B-C495-47EC-903C-9B2D0A7A0745}" type="parTrans" cxnId="{C40DEF71-0E2E-4088-B296-80773D066717}">
      <dgm:prSet/>
      <dgm:spPr>
        <a:ln>
          <a:tailEnd type="triangle"/>
        </a:ln>
      </dgm:spPr>
      <dgm:t>
        <a:bodyPr/>
        <a:lstStyle/>
        <a:p>
          <a:endParaRPr lang="en-CA"/>
        </a:p>
      </dgm:t>
    </dgm:pt>
    <dgm:pt modelId="{D3DE2FD6-67E3-400C-9E64-41DE6432B466}" type="sibTrans" cxnId="{C40DEF71-0E2E-4088-B296-80773D066717}">
      <dgm:prSet/>
      <dgm:spPr/>
      <dgm:t>
        <a:bodyPr/>
        <a:lstStyle/>
        <a:p>
          <a:endParaRPr lang="en-CA"/>
        </a:p>
      </dgm:t>
    </dgm:pt>
    <dgm:pt modelId="{E286A746-0AFD-445D-AA4C-D6C4B090CAD6}">
      <dgm:prSet phldrT="[Text]"/>
      <dgm:spPr/>
      <dgm:t>
        <a:bodyPr/>
        <a:lstStyle/>
        <a:p>
          <a:r>
            <a:rPr lang="en-US" dirty="0"/>
            <a:t>Equipment and Services (&lt;$100k)</a:t>
          </a:r>
          <a:endParaRPr lang="en-CA" dirty="0"/>
        </a:p>
      </dgm:t>
    </dgm:pt>
    <dgm:pt modelId="{3FD579DF-E53D-4FAD-B717-F4CB65FF02E6}" type="parTrans" cxnId="{2921980D-0AE9-49EB-A857-E69DA442FB9B}">
      <dgm:prSet/>
      <dgm:spPr>
        <a:ln>
          <a:tailEnd type="triangle"/>
        </a:ln>
      </dgm:spPr>
      <dgm:t>
        <a:bodyPr/>
        <a:lstStyle/>
        <a:p>
          <a:endParaRPr lang="en-CA"/>
        </a:p>
      </dgm:t>
    </dgm:pt>
    <dgm:pt modelId="{4D373821-F4F4-4F64-AE77-A66B4C576EAA}" type="sibTrans" cxnId="{2921980D-0AE9-49EB-A857-E69DA442FB9B}">
      <dgm:prSet/>
      <dgm:spPr/>
      <dgm:t>
        <a:bodyPr/>
        <a:lstStyle/>
        <a:p>
          <a:endParaRPr lang="en-CA"/>
        </a:p>
      </dgm:t>
    </dgm:pt>
    <dgm:pt modelId="{7BA00859-875D-450C-A00C-B54900AC8805}">
      <dgm:prSet phldrT="[Text]"/>
      <dgm:spPr/>
      <dgm:t>
        <a:bodyPr/>
        <a:lstStyle/>
        <a:p>
          <a:r>
            <a:rPr lang="en-US" dirty="0">
              <a:solidFill>
                <a:schemeClr val="bg1"/>
              </a:solidFill>
              <a:hlinkClick xmlns:r="http://schemas.openxmlformats.org/officeDocument/2006/relationships" r:id="rId2">
                <a:extLst>
                  <a:ext uri="{A12FA001-AC4F-418D-AE19-62706E023703}">
                    <ahyp:hlinkClr xmlns:ahyp="http://schemas.microsoft.com/office/drawing/2018/hyperlinkcolor" val="tx"/>
                  </a:ext>
                </a:extLst>
              </a:hlinkClick>
            </a:rPr>
            <a:t>Project Request</a:t>
          </a:r>
          <a:endParaRPr lang="en-CA" dirty="0">
            <a:solidFill>
              <a:schemeClr val="bg1"/>
            </a:solidFill>
          </a:endParaRPr>
        </a:p>
      </dgm:t>
    </dgm:pt>
    <dgm:pt modelId="{981715FB-3066-4511-BC21-0E0DDA8F984F}" type="parTrans" cxnId="{46B93BB1-FD18-4977-A51D-20D087D2E502}">
      <dgm:prSet/>
      <dgm:spPr>
        <a:ln>
          <a:tailEnd type="triangle"/>
        </a:ln>
      </dgm:spPr>
      <dgm:t>
        <a:bodyPr/>
        <a:lstStyle/>
        <a:p>
          <a:endParaRPr lang="en-CA"/>
        </a:p>
      </dgm:t>
    </dgm:pt>
    <dgm:pt modelId="{943DB349-A7C5-4A91-8B2D-2C59E0C84F8F}" type="sibTrans" cxnId="{46B93BB1-FD18-4977-A51D-20D087D2E502}">
      <dgm:prSet/>
      <dgm:spPr/>
      <dgm:t>
        <a:bodyPr/>
        <a:lstStyle/>
        <a:p>
          <a:endParaRPr lang="en-CA"/>
        </a:p>
      </dgm:t>
    </dgm:pt>
    <dgm:pt modelId="{5B164262-37CD-4F27-BB3D-663FE0E9A5BA}">
      <dgm:prSet phldrT="[Text]"/>
      <dgm:spPr/>
      <dgm:t>
        <a:bodyPr/>
        <a:lstStyle/>
        <a:p>
          <a:r>
            <a:rPr lang="en-US" dirty="0"/>
            <a:t>Procurement Services</a:t>
          </a:r>
          <a:endParaRPr lang="en-CA" dirty="0"/>
        </a:p>
      </dgm:t>
    </dgm:pt>
    <dgm:pt modelId="{E3B96F03-4E57-45B1-A219-5C94D9F17AA7}" type="parTrans" cxnId="{B921BFF1-D76B-4C71-94B5-30F9AADEC06E}">
      <dgm:prSet/>
      <dgm:spPr>
        <a:ln>
          <a:tailEnd type="triangle"/>
        </a:ln>
      </dgm:spPr>
      <dgm:t>
        <a:bodyPr/>
        <a:lstStyle/>
        <a:p>
          <a:endParaRPr lang="en-CA"/>
        </a:p>
      </dgm:t>
    </dgm:pt>
    <dgm:pt modelId="{ACF7FA92-120B-4A6E-84C7-4D0D4D3ABBCD}" type="sibTrans" cxnId="{B921BFF1-D76B-4C71-94B5-30F9AADEC06E}">
      <dgm:prSet/>
      <dgm:spPr/>
      <dgm:t>
        <a:bodyPr/>
        <a:lstStyle/>
        <a:p>
          <a:endParaRPr lang="en-CA"/>
        </a:p>
      </dgm:t>
    </dgm:pt>
    <dgm:pt modelId="{09C87778-6575-4470-BFA8-1EDE6C2F69E3}">
      <dgm:prSet phldrT="[Text]"/>
      <dgm:spPr/>
      <dgm:t>
        <a:bodyPr/>
        <a:lstStyle/>
        <a:p>
          <a:r>
            <a:rPr lang="en-US" dirty="0"/>
            <a:t>Procurement Services</a:t>
          </a:r>
          <a:endParaRPr lang="en-CA" dirty="0"/>
        </a:p>
      </dgm:t>
    </dgm:pt>
    <dgm:pt modelId="{C269C999-D4D3-48C5-845A-C99639EEF563}" type="parTrans" cxnId="{8D3F1194-337E-4146-9B03-E5ECF281CA87}">
      <dgm:prSet/>
      <dgm:spPr>
        <a:ln>
          <a:tailEnd type="triangle"/>
        </a:ln>
      </dgm:spPr>
      <dgm:t>
        <a:bodyPr/>
        <a:lstStyle/>
        <a:p>
          <a:endParaRPr lang="en-CA"/>
        </a:p>
      </dgm:t>
    </dgm:pt>
    <dgm:pt modelId="{35BF9656-7305-4984-BA0A-13156AA8AC58}" type="sibTrans" cxnId="{8D3F1194-337E-4146-9B03-E5ECF281CA87}">
      <dgm:prSet/>
      <dgm:spPr/>
      <dgm:t>
        <a:bodyPr/>
        <a:lstStyle/>
        <a:p>
          <a:endParaRPr lang="en-CA"/>
        </a:p>
      </dgm:t>
    </dgm:pt>
    <dgm:pt modelId="{104541E9-F972-48D8-BBB2-D0864EA3E517}">
      <dgm:prSet phldrT="[Text]"/>
      <dgm:spPr/>
      <dgm:t>
        <a:bodyPr/>
        <a:lstStyle/>
        <a:p>
          <a:r>
            <a:rPr lang="en-US" dirty="0">
              <a:solidFill>
                <a:schemeClr val="bg1"/>
              </a:solidFill>
              <a:hlinkClick xmlns:r="http://schemas.openxmlformats.org/officeDocument/2006/relationships" r:id="rId3">
                <a:extLst>
                  <a:ext uri="{A12FA001-AC4F-418D-AE19-62706E023703}">
                    <ahyp:hlinkClr xmlns:ahyp="http://schemas.microsoft.com/office/drawing/2018/hyperlinkcolor" val="tx"/>
                  </a:ext>
                </a:extLst>
              </a:hlinkClick>
            </a:rPr>
            <a:t>Request for Procurement Support</a:t>
          </a:r>
          <a:endParaRPr lang="en-CA" dirty="0">
            <a:solidFill>
              <a:schemeClr val="bg1"/>
            </a:solidFill>
          </a:endParaRPr>
        </a:p>
      </dgm:t>
    </dgm:pt>
    <dgm:pt modelId="{A6AA229D-F37A-473A-9770-D4592BCDCF04}" type="parTrans" cxnId="{4A06E8FD-4AA7-48E7-B485-8E87C411D47F}">
      <dgm:prSet/>
      <dgm:spPr>
        <a:ln>
          <a:tailEnd type="triangle"/>
        </a:ln>
      </dgm:spPr>
      <dgm:t>
        <a:bodyPr/>
        <a:lstStyle/>
        <a:p>
          <a:endParaRPr lang="en-CA"/>
        </a:p>
      </dgm:t>
    </dgm:pt>
    <dgm:pt modelId="{3A943A31-9A65-4C8C-ADF0-17901C9280E4}" type="sibTrans" cxnId="{4A06E8FD-4AA7-48E7-B485-8E87C411D47F}">
      <dgm:prSet/>
      <dgm:spPr/>
      <dgm:t>
        <a:bodyPr/>
        <a:lstStyle/>
        <a:p>
          <a:endParaRPr lang="en-CA"/>
        </a:p>
      </dgm:t>
    </dgm:pt>
    <dgm:pt modelId="{5E6BFB8D-B0CD-4CB6-81E0-5D192109D6A6}" type="pres">
      <dgm:prSet presAssocID="{9983641E-98F5-4684-A97B-1D2F0AFD52B3}" presName="diagram" presStyleCnt="0">
        <dgm:presLayoutVars>
          <dgm:chPref val="1"/>
          <dgm:dir/>
          <dgm:animOne val="branch"/>
          <dgm:animLvl val="lvl"/>
          <dgm:resizeHandles val="exact"/>
        </dgm:presLayoutVars>
      </dgm:prSet>
      <dgm:spPr/>
    </dgm:pt>
    <dgm:pt modelId="{54030681-D93E-420B-B2A7-FA416D5C8320}" type="pres">
      <dgm:prSet presAssocID="{6AAD5B15-784D-43EC-914E-7C8BA18ADBBC}" presName="root1" presStyleCnt="0"/>
      <dgm:spPr/>
    </dgm:pt>
    <dgm:pt modelId="{24129E8D-F6DF-42A1-B1FC-BE67E3E038BB}" type="pres">
      <dgm:prSet presAssocID="{6AAD5B15-784D-43EC-914E-7C8BA18ADBBC}" presName="LevelOneTextNode" presStyleLbl="node0" presStyleIdx="0" presStyleCnt="1" custScaleY="254314">
        <dgm:presLayoutVars>
          <dgm:chPref val="3"/>
        </dgm:presLayoutVars>
      </dgm:prSet>
      <dgm:spPr/>
    </dgm:pt>
    <dgm:pt modelId="{B74B0255-1E6C-42A8-8BF8-BB0C44E9BA5C}" type="pres">
      <dgm:prSet presAssocID="{6AAD5B15-784D-43EC-914E-7C8BA18ADBBC}" presName="level2hierChild" presStyleCnt="0"/>
      <dgm:spPr/>
    </dgm:pt>
    <dgm:pt modelId="{8A0D2A9E-9C0B-46BB-8381-73FE4F4EB282}" type="pres">
      <dgm:prSet presAssocID="{9A6C9B25-15F1-41BE-AE29-443C7B883B58}" presName="conn2-1" presStyleLbl="parChTrans1D2" presStyleIdx="0" presStyleCnt="3"/>
      <dgm:spPr/>
    </dgm:pt>
    <dgm:pt modelId="{075839F0-90C1-4766-A080-E3C8F898790B}" type="pres">
      <dgm:prSet presAssocID="{9A6C9B25-15F1-41BE-AE29-443C7B883B58}" presName="connTx" presStyleLbl="parChTrans1D2" presStyleIdx="0" presStyleCnt="3"/>
      <dgm:spPr/>
    </dgm:pt>
    <dgm:pt modelId="{3BC27076-731B-438B-8118-27029E12E96A}" type="pres">
      <dgm:prSet presAssocID="{EB0B8D80-F671-491B-A7F9-EDF207EF58AE}" presName="root2" presStyleCnt="0"/>
      <dgm:spPr/>
    </dgm:pt>
    <dgm:pt modelId="{0FC3608C-0C1E-4AD2-B1B1-FC7CCA56D1A4}" type="pres">
      <dgm:prSet presAssocID="{EB0B8D80-F671-491B-A7F9-EDF207EF58AE}" presName="LevelTwoTextNode" presStyleLbl="node2" presStyleIdx="0" presStyleCnt="3" custLinFactNeighborY="-36827">
        <dgm:presLayoutVars>
          <dgm:chPref val="3"/>
        </dgm:presLayoutVars>
      </dgm:prSet>
      <dgm:spPr/>
    </dgm:pt>
    <dgm:pt modelId="{37915948-B566-4DDC-BDED-64C71CF9F4CE}" type="pres">
      <dgm:prSet presAssocID="{EB0B8D80-F671-491B-A7F9-EDF207EF58AE}" presName="level3hierChild" presStyleCnt="0"/>
      <dgm:spPr/>
    </dgm:pt>
    <dgm:pt modelId="{A057EB4F-7D3B-4EF6-9ABB-6894BA85FC1D}" type="pres">
      <dgm:prSet presAssocID="{981715FB-3066-4511-BC21-0E0DDA8F984F}" presName="conn2-1" presStyleLbl="parChTrans1D3" presStyleIdx="0" presStyleCnt="3"/>
      <dgm:spPr/>
    </dgm:pt>
    <dgm:pt modelId="{E8071A5C-189F-4737-874B-AE90F6887E31}" type="pres">
      <dgm:prSet presAssocID="{981715FB-3066-4511-BC21-0E0DDA8F984F}" presName="connTx" presStyleLbl="parChTrans1D3" presStyleIdx="0" presStyleCnt="3"/>
      <dgm:spPr/>
    </dgm:pt>
    <dgm:pt modelId="{973BD391-B821-4A79-8615-91E47373C834}" type="pres">
      <dgm:prSet presAssocID="{7BA00859-875D-450C-A00C-B54900AC8805}" presName="root2" presStyleCnt="0"/>
      <dgm:spPr/>
    </dgm:pt>
    <dgm:pt modelId="{8F468F5D-F542-4EEA-8F62-7BF7F00D9E8A}" type="pres">
      <dgm:prSet presAssocID="{7BA00859-875D-450C-A00C-B54900AC8805}" presName="LevelTwoTextNode" presStyleLbl="node3" presStyleIdx="0" presStyleCnt="3" custLinFactNeighborX="-3558" custLinFactNeighborY="-35353">
        <dgm:presLayoutVars>
          <dgm:chPref val="3"/>
        </dgm:presLayoutVars>
      </dgm:prSet>
      <dgm:spPr/>
    </dgm:pt>
    <dgm:pt modelId="{5DE44D5A-55D5-4124-980E-39F6FA67A6C2}" type="pres">
      <dgm:prSet presAssocID="{7BA00859-875D-450C-A00C-B54900AC8805}" presName="level3hierChild" presStyleCnt="0"/>
      <dgm:spPr/>
    </dgm:pt>
    <dgm:pt modelId="{F3FBC5D3-B35B-4F2C-AEB6-D6BE92FC8F80}" type="pres">
      <dgm:prSet presAssocID="{496EA7FE-29FD-498C-8D90-E8F34DE0A42B}" presName="conn2-1" presStyleLbl="parChTrans1D4" presStyleIdx="0" presStyleCnt="3"/>
      <dgm:spPr/>
    </dgm:pt>
    <dgm:pt modelId="{C6F5C99F-673C-47AB-A447-21E5713245B9}" type="pres">
      <dgm:prSet presAssocID="{496EA7FE-29FD-498C-8D90-E8F34DE0A42B}" presName="connTx" presStyleLbl="parChTrans1D4" presStyleIdx="0" presStyleCnt="3"/>
      <dgm:spPr/>
    </dgm:pt>
    <dgm:pt modelId="{0BFC8EE3-AC3E-4AB3-ADCA-EFECE4C0F26B}" type="pres">
      <dgm:prSet presAssocID="{D71CD0D6-D93D-477D-BC57-E4A5058738AA}" presName="root2" presStyleCnt="0"/>
      <dgm:spPr/>
    </dgm:pt>
    <dgm:pt modelId="{C8D8C67B-64B3-4E5F-98E6-8E9F03908DF3}" type="pres">
      <dgm:prSet presAssocID="{D71CD0D6-D93D-477D-BC57-E4A5058738AA}" presName="LevelTwoTextNode" presStyleLbl="node4" presStyleIdx="0" presStyleCnt="3" custLinFactNeighborY="-36621">
        <dgm:presLayoutVars>
          <dgm:chPref val="3"/>
        </dgm:presLayoutVars>
      </dgm:prSet>
      <dgm:spPr/>
    </dgm:pt>
    <dgm:pt modelId="{2B7048E1-1F0B-48B4-BAE1-24355E0773DF}" type="pres">
      <dgm:prSet presAssocID="{D71CD0D6-D93D-477D-BC57-E4A5058738AA}" presName="level3hierChild" presStyleCnt="0"/>
      <dgm:spPr/>
    </dgm:pt>
    <dgm:pt modelId="{4BEC2E1D-FA32-44D9-95EE-A7C02EE0D305}" type="pres">
      <dgm:prSet presAssocID="{2DBBE6D8-0766-4902-9B78-65FE4B621F7A}" presName="conn2-1" presStyleLbl="parChTrans1D2" presStyleIdx="1" presStyleCnt="3"/>
      <dgm:spPr/>
    </dgm:pt>
    <dgm:pt modelId="{34CF6A0E-822C-4A22-BE88-A152C463D670}" type="pres">
      <dgm:prSet presAssocID="{2DBBE6D8-0766-4902-9B78-65FE4B621F7A}" presName="connTx" presStyleLbl="parChTrans1D2" presStyleIdx="1" presStyleCnt="3"/>
      <dgm:spPr/>
    </dgm:pt>
    <dgm:pt modelId="{28442131-7F77-44EB-8D83-15A6A22E0E8F}" type="pres">
      <dgm:prSet presAssocID="{739FC752-0B69-4C99-963D-E7545C883A48}" presName="root2" presStyleCnt="0"/>
      <dgm:spPr/>
    </dgm:pt>
    <dgm:pt modelId="{3E98B245-4A57-4E78-9812-83DCCD816056}" type="pres">
      <dgm:prSet presAssocID="{739FC752-0B69-4C99-963D-E7545C883A48}" presName="LevelTwoTextNode" presStyleLbl="node2" presStyleIdx="1" presStyleCnt="3">
        <dgm:presLayoutVars>
          <dgm:chPref val="3"/>
        </dgm:presLayoutVars>
      </dgm:prSet>
      <dgm:spPr/>
    </dgm:pt>
    <dgm:pt modelId="{93C269F1-A2AE-4728-9B0F-042AB6E867AB}" type="pres">
      <dgm:prSet presAssocID="{739FC752-0B69-4C99-963D-E7545C883A48}" presName="level3hierChild" presStyleCnt="0"/>
      <dgm:spPr/>
    </dgm:pt>
    <dgm:pt modelId="{39CB503C-4AF3-49C9-BC03-5FD5238F9C1D}" type="pres">
      <dgm:prSet presAssocID="{102C694B-C495-47EC-903C-9B2D0A7A0745}" presName="conn2-1" presStyleLbl="parChTrans1D3" presStyleIdx="1" presStyleCnt="3"/>
      <dgm:spPr/>
    </dgm:pt>
    <dgm:pt modelId="{BF640942-3492-4CAA-8F69-EBD5A373AE30}" type="pres">
      <dgm:prSet presAssocID="{102C694B-C495-47EC-903C-9B2D0A7A0745}" presName="connTx" presStyleLbl="parChTrans1D3" presStyleIdx="1" presStyleCnt="3"/>
      <dgm:spPr/>
    </dgm:pt>
    <dgm:pt modelId="{9B27B38F-0CBC-4CAE-9BFC-CDC694FDA6AB}" type="pres">
      <dgm:prSet presAssocID="{15C0225C-F6AF-4C22-8EC5-478FD1743CEC}" presName="root2" presStyleCnt="0"/>
      <dgm:spPr/>
    </dgm:pt>
    <dgm:pt modelId="{F2FF9643-742E-475A-9FBA-E7945CC1A692}" type="pres">
      <dgm:prSet presAssocID="{15C0225C-F6AF-4C22-8EC5-478FD1743CEC}" presName="LevelTwoTextNode" presStyleLbl="node3" presStyleIdx="1" presStyleCnt="3">
        <dgm:presLayoutVars>
          <dgm:chPref val="3"/>
        </dgm:presLayoutVars>
      </dgm:prSet>
      <dgm:spPr/>
    </dgm:pt>
    <dgm:pt modelId="{301B9916-E753-4B11-BBF9-A180CE8C7B90}" type="pres">
      <dgm:prSet presAssocID="{15C0225C-F6AF-4C22-8EC5-478FD1743CEC}" presName="level3hierChild" presStyleCnt="0"/>
      <dgm:spPr/>
    </dgm:pt>
    <dgm:pt modelId="{1F708643-B178-4EBF-A2AD-A814C796B73E}" type="pres">
      <dgm:prSet presAssocID="{C269C999-D4D3-48C5-845A-C99639EEF563}" presName="conn2-1" presStyleLbl="parChTrans1D4" presStyleIdx="1" presStyleCnt="3"/>
      <dgm:spPr/>
    </dgm:pt>
    <dgm:pt modelId="{A25D9649-D941-43B9-B228-AB08BFE2ED7A}" type="pres">
      <dgm:prSet presAssocID="{C269C999-D4D3-48C5-845A-C99639EEF563}" presName="connTx" presStyleLbl="parChTrans1D4" presStyleIdx="1" presStyleCnt="3"/>
      <dgm:spPr/>
    </dgm:pt>
    <dgm:pt modelId="{ED738D46-0835-46D1-86C4-18E69DBED747}" type="pres">
      <dgm:prSet presAssocID="{09C87778-6575-4470-BFA8-1EDE6C2F69E3}" presName="root2" presStyleCnt="0"/>
      <dgm:spPr/>
    </dgm:pt>
    <dgm:pt modelId="{523EA02C-2AD1-4CBB-882F-3ECC057D8DC4}" type="pres">
      <dgm:prSet presAssocID="{09C87778-6575-4470-BFA8-1EDE6C2F69E3}" presName="LevelTwoTextNode" presStyleLbl="node4" presStyleIdx="1" presStyleCnt="3">
        <dgm:presLayoutVars>
          <dgm:chPref val="3"/>
        </dgm:presLayoutVars>
      </dgm:prSet>
      <dgm:spPr/>
    </dgm:pt>
    <dgm:pt modelId="{7D9FBF97-A8EB-4DEB-B9D9-0FE325161E42}" type="pres">
      <dgm:prSet presAssocID="{09C87778-6575-4470-BFA8-1EDE6C2F69E3}" presName="level3hierChild" presStyleCnt="0"/>
      <dgm:spPr/>
    </dgm:pt>
    <dgm:pt modelId="{9DC7C9E6-ABEF-43FE-925E-6814A2770A3C}" type="pres">
      <dgm:prSet presAssocID="{3FD579DF-E53D-4FAD-B717-F4CB65FF02E6}" presName="conn2-1" presStyleLbl="parChTrans1D2" presStyleIdx="2" presStyleCnt="3"/>
      <dgm:spPr/>
    </dgm:pt>
    <dgm:pt modelId="{6713CC13-9DBD-4456-B3E5-93213D7395B4}" type="pres">
      <dgm:prSet presAssocID="{3FD579DF-E53D-4FAD-B717-F4CB65FF02E6}" presName="connTx" presStyleLbl="parChTrans1D2" presStyleIdx="2" presStyleCnt="3"/>
      <dgm:spPr/>
    </dgm:pt>
    <dgm:pt modelId="{EF8CFC8E-EC60-4065-94A2-E4D6DB66521D}" type="pres">
      <dgm:prSet presAssocID="{E286A746-0AFD-445D-AA4C-D6C4B090CAD6}" presName="root2" presStyleCnt="0"/>
      <dgm:spPr/>
    </dgm:pt>
    <dgm:pt modelId="{5CF40FF3-2448-4DC8-859D-49E66E032C9E}" type="pres">
      <dgm:prSet presAssocID="{E286A746-0AFD-445D-AA4C-D6C4B090CAD6}" presName="LevelTwoTextNode" presStyleLbl="node2" presStyleIdx="2" presStyleCnt="3">
        <dgm:presLayoutVars>
          <dgm:chPref val="3"/>
        </dgm:presLayoutVars>
      </dgm:prSet>
      <dgm:spPr/>
    </dgm:pt>
    <dgm:pt modelId="{CE632A56-E376-4E7B-A290-A67012BB098A}" type="pres">
      <dgm:prSet presAssocID="{E286A746-0AFD-445D-AA4C-D6C4B090CAD6}" presName="level3hierChild" presStyleCnt="0"/>
      <dgm:spPr/>
    </dgm:pt>
    <dgm:pt modelId="{E05BEB93-EFA0-46C5-8A74-7C30E8CE1F57}" type="pres">
      <dgm:prSet presAssocID="{A6AA229D-F37A-473A-9770-D4592BCDCF04}" presName="conn2-1" presStyleLbl="parChTrans1D3" presStyleIdx="2" presStyleCnt="3"/>
      <dgm:spPr/>
    </dgm:pt>
    <dgm:pt modelId="{666BD312-BFA6-4FCD-9C5C-8EECB32781E1}" type="pres">
      <dgm:prSet presAssocID="{A6AA229D-F37A-473A-9770-D4592BCDCF04}" presName="connTx" presStyleLbl="parChTrans1D3" presStyleIdx="2" presStyleCnt="3"/>
      <dgm:spPr/>
    </dgm:pt>
    <dgm:pt modelId="{D54DC203-3EAB-486D-BD59-04CE15851A5B}" type="pres">
      <dgm:prSet presAssocID="{104541E9-F972-48D8-BBB2-D0864EA3E517}" presName="root2" presStyleCnt="0"/>
      <dgm:spPr/>
    </dgm:pt>
    <dgm:pt modelId="{E681477C-EBD6-432A-98DD-52772D8CCA31}" type="pres">
      <dgm:prSet presAssocID="{104541E9-F972-48D8-BBB2-D0864EA3E517}" presName="LevelTwoTextNode" presStyleLbl="node3" presStyleIdx="2" presStyleCnt="3">
        <dgm:presLayoutVars>
          <dgm:chPref val="3"/>
        </dgm:presLayoutVars>
      </dgm:prSet>
      <dgm:spPr/>
    </dgm:pt>
    <dgm:pt modelId="{71D5BADC-1E8A-4C9E-B149-97E1DC993B6A}" type="pres">
      <dgm:prSet presAssocID="{104541E9-F972-48D8-BBB2-D0864EA3E517}" presName="level3hierChild" presStyleCnt="0"/>
      <dgm:spPr/>
    </dgm:pt>
    <dgm:pt modelId="{E1BAAE44-3E34-40E3-BA5D-B427CF2A4D37}" type="pres">
      <dgm:prSet presAssocID="{E3B96F03-4E57-45B1-A219-5C94D9F17AA7}" presName="conn2-1" presStyleLbl="parChTrans1D4" presStyleIdx="2" presStyleCnt="3"/>
      <dgm:spPr/>
    </dgm:pt>
    <dgm:pt modelId="{B3628B91-C66F-4403-8B35-83C333830395}" type="pres">
      <dgm:prSet presAssocID="{E3B96F03-4E57-45B1-A219-5C94D9F17AA7}" presName="connTx" presStyleLbl="parChTrans1D4" presStyleIdx="2" presStyleCnt="3"/>
      <dgm:spPr/>
    </dgm:pt>
    <dgm:pt modelId="{090CBE88-7A77-40F9-8893-BC8D2C120F46}" type="pres">
      <dgm:prSet presAssocID="{5B164262-37CD-4F27-BB3D-663FE0E9A5BA}" presName="root2" presStyleCnt="0"/>
      <dgm:spPr/>
    </dgm:pt>
    <dgm:pt modelId="{10B566B6-BFFB-4794-AD98-5162D2D90FA4}" type="pres">
      <dgm:prSet presAssocID="{5B164262-37CD-4F27-BB3D-663FE0E9A5BA}" presName="LevelTwoTextNode" presStyleLbl="node4" presStyleIdx="2" presStyleCnt="3">
        <dgm:presLayoutVars>
          <dgm:chPref val="3"/>
        </dgm:presLayoutVars>
      </dgm:prSet>
      <dgm:spPr/>
    </dgm:pt>
    <dgm:pt modelId="{18B00AA6-5083-44E4-9F6F-D98315B3DC3E}" type="pres">
      <dgm:prSet presAssocID="{5B164262-37CD-4F27-BB3D-663FE0E9A5BA}" presName="level3hierChild" presStyleCnt="0"/>
      <dgm:spPr/>
    </dgm:pt>
  </dgm:ptLst>
  <dgm:cxnLst>
    <dgm:cxn modelId="{C2681705-B022-4D19-A147-6E97097DE3F3}" type="presOf" srcId="{5B164262-37CD-4F27-BB3D-663FE0E9A5BA}" destId="{10B566B6-BFFB-4794-AD98-5162D2D90FA4}" srcOrd="0" destOrd="0" presId="urn:microsoft.com/office/officeart/2005/8/layout/hierarchy2"/>
    <dgm:cxn modelId="{B2080509-E86F-429C-9E65-52B14208F4D8}" type="presOf" srcId="{C269C999-D4D3-48C5-845A-C99639EEF563}" destId="{A25D9649-D941-43B9-B228-AB08BFE2ED7A}" srcOrd="1" destOrd="0" presId="urn:microsoft.com/office/officeart/2005/8/layout/hierarchy2"/>
    <dgm:cxn modelId="{2921980D-0AE9-49EB-A857-E69DA442FB9B}" srcId="{6AAD5B15-784D-43EC-914E-7C8BA18ADBBC}" destId="{E286A746-0AFD-445D-AA4C-D6C4B090CAD6}" srcOrd="2" destOrd="0" parTransId="{3FD579DF-E53D-4FAD-B717-F4CB65FF02E6}" sibTransId="{4D373821-F4F4-4F64-AE77-A66B4C576EAA}"/>
    <dgm:cxn modelId="{F5B6AB18-048F-43BC-973B-E89336CAF24F}" type="presOf" srcId="{9983641E-98F5-4684-A97B-1D2F0AFD52B3}" destId="{5E6BFB8D-B0CD-4CB6-81E0-5D192109D6A6}" srcOrd="0" destOrd="0" presId="urn:microsoft.com/office/officeart/2005/8/layout/hierarchy2"/>
    <dgm:cxn modelId="{1E298719-DB9D-4602-AC72-61C95FB221CC}" type="presOf" srcId="{981715FB-3066-4511-BC21-0E0DDA8F984F}" destId="{A057EB4F-7D3B-4EF6-9ABB-6894BA85FC1D}" srcOrd="0" destOrd="0" presId="urn:microsoft.com/office/officeart/2005/8/layout/hierarchy2"/>
    <dgm:cxn modelId="{7DA2991D-9CCF-4D5E-B9CC-3A814936A4AD}" type="presOf" srcId="{E286A746-0AFD-445D-AA4C-D6C4B090CAD6}" destId="{5CF40FF3-2448-4DC8-859D-49E66E032C9E}" srcOrd="0" destOrd="0" presId="urn:microsoft.com/office/officeart/2005/8/layout/hierarchy2"/>
    <dgm:cxn modelId="{2C85F61E-F9F5-4644-A48E-D2F7AA513308}" type="presOf" srcId="{2DBBE6D8-0766-4902-9B78-65FE4B621F7A}" destId="{34CF6A0E-822C-4A22-BE88-A152C463D670}" srcOrd="1" destOrd="0" presId="urn:microsoft.com/office/officeart/2005/8/layout/hierarchy2"/>
    <dgm:cxn modelId="{4F0E0820-876D-406C-B4F7-F55FD913998D}" type="presOf" srcId="{9A6C9B25-15F1-41BE-AE29-443C7B883B58}" destId="{8A0D2A9E-9C0B-46BB-8381-73FE4F4EB282}" srcOrd="0" destOrd="0" presId="urn:microsoft.com/office/officeart/2005/8/layout/hierarchy2"/>
    <dgm:cxn modelId="{AA83DB29-060D-44F1-A71E-47E94F09CAE0}" type="presOf" srcId="{E3B96F03-4E57-45B1-A219-5C94D9F17AA7}" destId="{E1BAAE44-3E34-40E3-BA5D-B427CF2A4D37}" srcOrd="0" destOrd="0" presId="urn:microsoft.com/office/officeart/2005/8/layout/hierarchy2"/>
    <dgm:cxn modelId="{04D83360-1157-486C-8596-2055D3913DE4}" srcId="{6AAD5B15-784D-43EC-914E-7C8BA18ADBBC}" destId="{739FC752-0B69-4C99-963D-E7545C883A48}" srcOrd="1" destOrd="0" parTransId="{2DBBE6D8-0766-4902-9B78-65FE4B621F7A}" sibTransId="{702C466B-6C9C-4C38-9790-E025EBED57E6}"/>
    <dgm:cxn modelId="{8B6A6060-ECA0-465A-A751-657DED7DE6F9}" type="presOf" srcId="{739FC752-0B69-4C99-963D-E7545C883A48}" destId="{3E98B245-4A57-4E78-9812-83DCCD816056}" srcOrd="0" destOrd="0" presId="urn:microsoft.com/office/officeart/2005/8/layout/hierarchy2"/>
    <dgm:cxn modelId="{B894C541-02F5-4337-8F3F-54ECEDF3D491}" srcId="{9983641E-98F5-4684-A97B-1D2F0AFD52B3}" destId="{6AAD5B15-784D-43EC-914E-7C8BA18ADBBC}" srcOrd="0" destOrd="0" parTransId="{27B42B02-2139-46EE-A988-9FE4676DB99A}" sibTransId="{ECD27474-8AC1-4554-A7B2-A7A83B4DBC4B}"/>
    <dgm:cxn modelId="{6C0A3163-663D-44F6-8595-0F861549075F}" type="presOf" srcId="{E3B96F03-4E57-45B1-A219-5C94D9F17AA7}" destId="{B3628B91-C66F-4403-8B35-83C333830395}" srcOrd="1" destOrd="0" presId="urn:microsoft.com/office/officeart/2005/8/layout/hierarchy2"/>
    <dgm:cxn modelId="{3F572144-087B-4E52-B793-FBD035C0ED2F}" type="presOf" srcId="{496EA7FE-29FD-498C-8D90-E8F34DE0A42B}" destId="{F3FBC5D3-B35B-4F2C-AEB6-D6BE92FC8F80}" srcOrd="0" destOrd="0" presId="urn:microsoft.com/office/officeart/2005/8/layout/hierarchy2"/>
    <dgm:cxn modelId="{1C12CF48-BC82-403A-9CEE-E0500B1FD192}" type="presOf" srcId="{3FD579DF-E53D-4FAD-B717-F4CB65FF02E6}" destId="{9DC7C9E6-ABEF-43FE-925E-6814A2770A3C}" srcOrd="0" destOrd="0" presId="urn:microsoft.com/office/officeart/2005/8/layout/hierarchy2"/>
    <dgm:cxn modelId="{7F7A8649-75A4-42AB-9803-31A97CEBC900}" type="presOf" srcId="{15C0225C-F6AF-4C22-8EC5-478FD1743CEC}" destId="{F2FF9643-742E-475A-9FBA-E7945CC1A692}" srcOrd="0" destOrd="0" presId="urn:microsoft.com/office/officeart/2005/8/layout/hierarchy2"/>
    <dgm:cxn modelId="{C40DEF71-0E2E-4088-B296-80773D066717}" srcId="{739FC752-0B69-4C99-963D-E7545C883A48}" destId="{15C0225C-F6AF-4C22-8EC5-478FD1743CEC}" srcOrd="0" destOrd="0" parTransId="{102C694B-C495-47EC-903C-9B2D0A7A0745}" sibTransId="{D3DE2FD6-67E3-400C-9E64-41DE6432B466}"/>
    <dgm:cxn modelId="{57CEDE55-E4B5-445D-98AB-E4BAA2418C9D}" type="presOf" srcId="{981715FB-3066-4511-BC21-0E0DDA8F984F}" destId="{E8071A5C-189F-4737-874B-AE90F6887E31}" srcOrd="1" destOrd="0" presId="urn:microsoft.com/office/officeart/2005/8/layout/hierarchy2"/>
    <dgm:cxn modelId="{1FA20E58-A39F-4E14-AC19-C60874093B4B}" type="presOf" srcId="{496EA7FE-29FD-498C-8D90-E8F34DE0A42B}" destId="{C6F5C99F-673C-47AB-A447-21E5713245B9}" srcOrd="1" destOrd="0" presId="urn:microsoft.com/office/officeart/2005/8/layout/hierarchy2"/>
    <dgm:cxn modelId="{5A51477F-1CA1-42BD-B6B1-2178C2CFA185}" type="presOf" srcId="{9A6C9B25-15F1-41BE-AE29-443C7B883B58}" destId="{075839F0-90C1-4766-A080-E3C8F898790B}" srcOrd="1" destOrd="0" presId="urn:microsoft.com/office/officeart/2005/8/layout/hierarchy2"/>
    <dgm:cxn modelId="{053C9587-BA66-4F7E-BE56-FC8D7FA694A6}" type="presOf" srcId="{C269C999-D4D3-48C5-845A-C99639EEF563}" destId="{1F708643-B178-4EBF-A2AD-A814C796B73E}" srcOrd="0" destOrd="0" presId="urn:microsoft.com/office/officeart/2005/8/layout/hierarchy2"/>
    <dgm:cxn modelId="{A367E78C-BEA9-4E72-B7EA-174B33514A46}" type="presOf" srcId="{A6AA229D-F37A-473A-9770-D4592BCDCF04}" destId="{E05BEB93-EFA0-46C5-8A74-7C30E8CE1F57}" srcOrd="0" destOrd="0" presId="urn:microsoft.com/office/officeart/2005/8/layout/hierarchy2"/>
    <dgm:cxn modelId="{8D3F1194-337E-4146-9B03-E5ECF281CA87}" srcId="{15C0225C-F6AF-4C22-8EC5-478FD1743CEC}" destId="{09C87778-6575-4470-BFA8-1EDE6C2F69E3}" srcOrd="0" destOrd="0" parTransId="{C269C999-D4D3-48C5-845A-C99639EEF563}" sibTransId="{35BF9656-7305-4984-BA0A-13156AA8AC58}"/>
    <dgm:cxn modelId="{9C2BFA97-699A-4FB9-A6BF-1669A73F2E4A}" type="presOf" srcId="{3FD579DF-E53D-4FAD-B717-F4CB65FF02E6}" destId="{6713CC13-9DBD-4456-B3E5-93213D7395B4}" srcOrd="1" destOrd="0" presId="urn:microsoft.com/office/officeart/2005/8/layout/hierarchy2"/>
    <dgm:cxn modelId="{073D5FA1-77FA-48A3-82A6-8750F4F9CA21}" type="presOf" srcId="{EB0B8D80-F671-491B-A7F9-EDF207EF58AE}" destId="{0FC3608C-0C1E-4AD2-B1B1-FC7CCA56D1A4}" srcOrd="0" destOrd="0" presId="urn:microsoft.com/office/officeart/2005/8/layout/hierarchy2"/>
    <dgm:cxn modelId="{FDED08A5-270E-4653-AC9C-92EE72A457E0}" srcId="{7BA00859-875D-450C-A00C-B54900AC8805}" destId="{D71CD0D6-D93D-477D-BC57-E4A5058738AA}" srcOrd="0" destOrd="0" parTransId="{496EA7FE-29FD-498C-8D90-E8F34DE0A42B}" sibTransId="{5C2E416F-0D59-4478-8AEA-0046359C4D23}"/>
    <dgm:cxn modelId="{46B93BB1-FD18-4977-A51D-20D087D2E502}" srcId="{EB0B8D80-F671-491B-A7F9-EDF207EF58AE}" destId="{7BA00859-875D-450C-A00C-B54900AC8805}" srcOrd="0" destOrd="0" parTransId="{981715FB-3066-4511-BC21-0E0DDA8F984F}" sibTransId="{943DB349-A7C5-4A91-8B2D-2C59E0C84F8F}"/>
    <dgm:cxn modelId="{12B327B4-173B-4917-A12B-62CB99CD94CD}" srcId="{6AAD5B15-784D-43EC-914E-7C8BA18ADBBC}" destId="{EB0B8D80-F671-491B-A7F9-EDF207EF58AE}" srcOrd="0" destOrd="0" parTransId="{9A6C9B25-15F1-41BE-AE29-443C7B883B58}" sibTransId="{E6A6E25D-899D-4A62-9B2B-68313F46C531}"/>
    <dgm:cxn modelId="{358CB5B6-9F0B-429D-B794-410B97EBEDA4}" type="presOf" srcId="{102C694B-C495-47EC-903C-9B2D0A7A0745}" destId="{39CB503C-4AF3-49C9-BC03-5FD5238F9C1D}" srcOrd="0" destOrd="0" presId="urn:microsoft.com/office/officeart/2005/8/layout/hierarchy2"/>
    <dgm:cxn modelId="{70D117B8-5F50-4B17-B0E4-9D798B3E4C84}" type="presOf" srcId="{09C87778-6575-4470-BFA8-1EDE6C2F69E3}" destId="{523EA02C-2AD1-4CBB-882F-3ECC057D8DC4}" srcOrd="0" destOrd="0" presId="urn:microsoft.com/office/officeart/2005/8/layout/hierarchy2"/>
    <dgm:cxn modelId="{816408C3-0A2A-4782-80D9-C3902FA0D445}" type="presOf" srcId="{A6AA229D-F37A-473A-9770-D4592BCDCF04}" destId="{666BD312-BFA6-4FCD-9C5C-8EECB32781E1}" srcOrd="1" destOrd="0" presId="urn:microsoft.com/office/officeart/2005/8/layout/hierarchy2"/>
    <dgm:cxn modelId="{7D0B06CA-36D2-4753-9979-600B3BC321DE}" type="presOf" srcId="{6AAD5B15-784D-43EC-914E-7C8BA18ADBBC}" destId="{24129E8D-F6DF-42A1-B1FC-BE67E3E038BB}" srcOrd="0" destOrd="0" presId="urn:microsoft.com/office/officeart/2005/8/layout/hierarchy2"/>
    <dgm:cxn modelId="{0A514CD1-0C31-4FAC-AAE8-91B520BE4F4E}" type="presOf" srcId="{D71CD0D6-D93D-477D-BC57-E4A5058738AA}" destId="{C8D8C67B-64B3-4E5F-98E6-8E9F03908DF3}" srcOrd="0" destOrd="0" presId="urn:microsoft.com/office/officeart/2005/8/layout/hierarchy2"/>
    <dgm:cxn modelId="{F42BD7DF-D653-4147-AFA2-D71DA3104D26}" type="presOf" srcId="{7BA00859-875D-450C-A00C-B54900AC8805}" destId="{8F468F5D-F542-4EEA-8F62-7BF7F00D9E8A}" srcOrd="0" destOrd="0" presId="urn:microsoft.com/office/officeart/2005/8/layout/hierarchy2"/>
    <dgm:cxn modelId="{4B43EBE6-0EF0-4856-B213-A4594884D624}" type="presOf" srcId="{2DBBE6D8-0766-4902-9B78-65FE4B621F7A}" destId="{4BEC2E1D-FA32-44D9-95EE-A7C02EE0D305}" srcOrd="0" destOrd="0" presId="urn:microsoft.com/office/officeart/2005/8/layout/hierarchy2"/>
    <dgm:cxn modelId="{1BE263EC-3A1A-41FE-97BD-030B300FC35B}" type="presOf" srcId="{102C694B-C495-47EC-903C-9B2D0A7A0745}" destId="{BF640942-3492-4CAA-8F69-EBD5A373AE30}" srcOrd="1" destOrd="0" presId="urn:microsoft.com/office/officeart/2005/8/layout/hierarchy2"/>
    <dgm:cxn modelId="{B921BFF1-D76B-4C71-94B5-30F9AADEC06E}" srcId="{104541E9-F972-48D8-BBB2-D0864EA3E517}" destId="{5B164262-37CD-4F27-BB3D-663FE0E9A5BA}" srcOrd="0" destOrd="0" parTransId="{E3B96F03-4E57-45B1-A219-5C94D9F17AA7}" sibTransId="{ACF7FA92-120B-4A6E-84C7-4D0D4D3ABBCD}"/>
    <dgm:cxn modelId="{3D9973F4-BFE4-452F-B684-672D78BED7D7}" type="presOf" srcId="{104541E9-F972-48D8-BBB2-D0864EA3E517}" destId="{E681477C-EBD6-432A-98DD-52772D8CCA31}" srcOrd="0" destOrd="0" presId="urn:microsoft.com/office/officeart/2005/8/layout/hierarchy2"/>
    <dgm:cxn modelId="{4A06E8FD-4AA7-48E7-B485-8E87C411D47F}" srcId="{E286A746-0AFD-445D-AA4C-D6C4B090CAD6}" destId="{104541E9-F972-48D8-BBB2-D0864EA3E517}" srcOrd="0" destOrd="0" parTransId="{A6AA229D-F37A-473A-9770-D4592BCDCF04}" sibTransId="{3A943A31-9A65-4C8C-ADF0-17901C9280E4}"/>
    <dgm:cxn modelId="{6A707987-B5E8-42E6-B7DC-6E5994BC2BAB}" type="presParOf" srcId="{5E6BFB8D-B0CD-4CB6-81E0-5D192109D6A6}" destId="{54030681-D93E-420B-B2A7-FA416D5C8320}" srcOrd="0" destOrd="0" presId="urn:microsoft.com/office/officeart/2005/8/layout/hierarchy2"/>
    <dgm:cxn modelId="{067BE966-F409-4201-A484-E51196EAE0C8}" type="presParOf" srcId="{54030681-D93E-420B-B2A7-FA416D5C8320}" destId="{24129E8D-F6DF-42A1-B1FC-BE67E3E038BB}" srcOrd="0" destOrd="0" presId="urn:microsoft.com/office/officeart/2005/8/layout/hierarchy2"/>
    <dgm:cxn modelId="{7E2C22EC-618B-4F8C-9DA3-52D8D9A8CE72}" type="presParOf" srcId="{54030681-D93E-420B-B2A7-FA416D5C8320}" destId="{B74B0255-1E6C-42A8-8BF8-BB0C44E9BA5C}" srcOrd="1" destOrd="0" presId="urn:microsoft.com/office/officeart/2005/8/layout/hierarchy2"/>
    <dgm:cxn modelId="{6E258D56-6347-4067-8D2B-0FD167E2E76A}" type="presParOf" srcId="{B74B0255-1E6C-42A8-8BF8-BB0C44E9BA5C}" destId="{8A0D2A9E-9C0B-46BB-8381-73FE4F4EB282}" srcOrd="0" destOrd="0" presId="urn:microsoft.com/office/officeart/2005/8/layout/hierarchy2"/>
    <dgm:cxn modelId="{7FB2DB2E-8579-4FF8-B1A5-C0EC9CD698CA}" type="presParOf" srcId="{8A0D2A9E-9C0B-46BB-8381-73FE4F4EB282}" destId="{075839F0-90C1-4766-A080-E3C8F898790B}" srcOrd="0" destOrd="0" presId="urn:microsoft.com/office/officeart/2005/8/layout/hierarchy2"/>
    <dgm:cxn modelId="{6D44F935-89F6-4858-A4CE-59225ABA69FE}" type="presParOf" srcId="{B74B0255-1E6C-42A8-8BF8-BB0C44E9BA5C}" destId="{3BC27076-731B-438B-8118-27029E12E96A}" srcOrd="1" destOrd="0" presId="urn:microsoft.com/office/officeart/2005/8/layout/hierarchy2"/>
    <dgm:cxn modelId="{6BD13662-BCA1-4001-AE0A-82B2A592A8A1}" type="presParOf" srcId="{3BC27076-731B-438B-8118-27029E12E96A}" destId="{0FC3608C-0C1E-4AD2-B1B1-FC7CCA56D1A4}" srcOrd="0" destOrd="0" presId="urn:microsoft.com/office/officeart/2005/8/layout/hierarchy2"/>
    <dgm:cxn modelId="{EEBADAF7-06D6-4E7C-9BF5-0AE0B4CE6E55}" type="presParOf" srcId="{3BC27076-731B-438B-8118-27029E12E96A}" destId="{37915948-B566-4DDC-BDED-64C71CF9F4CE}" srcOrd="1" destOrd="0" presId="urn:microsoft.com/office/officeart/2005/8/layout/hierarchy2"/>
    <dgm:cxn modelId="{A20C2998-F54C-4866-8E9A-6A8CD5751359}" type="presParOf" srcId="{37915948-B566-4DDC-BDED-64C71CF9F4CE}" destId="{A057EB4F-7D3B-4EF6-9ABB-6894BA85FC1D}" srcOrd="0" destOrd="0" presId="urn:microsoft.com/office/officeart/2005/8/layout/hierarchy2"/>
    <dgm:cxn modelId="{2B9C4343-EAB8-4AA3-A228-89288A7904F2}" type="presParOf" srcId="{A057EB4F-7D3B-4EF6-9ABB-6894BA85FC1D}" destId="{E8071A5C-189F-4737-874B-AE90F6887E31}" srcOrd="0" destOrd="0" presId="urn:microsoft.com/office/officeart/2005/8/layout/hierarchy2"/>
    <dgm:cxn modelId="{4B49CF94-AB26-427F-BA1D-E691BA6BF5D1}" type="presParOf" srcId="{37915948-B566-4DDC-BDED-64C71CF9F4CE}" destId="{973BD391-B821-4A79-8615-91E47373C834}" srcOrd="1" destOrd="0" presId="urn:microsoft.com/office/officeart/2005/8/layout/hierarchy2"/>
    <dgm:cxn modelId="{6A0765D0-6671-436B-A5DC-23324F094AFE}" type="presParOf" srcId="{973BD391-B821-4A79-8615-91E47373C834}" destId="{8F468F5D-F542-4EEA-8F62-7BF7F00D9E8A}" srcOrd="0" destOrd="0" presId="urn:microsoft.com/office/officeart/2005/8/layout/hierarchy2"/>
    <dgm:cxn modelId="{B2A418E3-B96D-43B6-B3EB-412E89A48D48}" type="presParOf" srcId="{973BD391-B821-4A79-8615-91E47373C834}" destId="{5DE44D5A-55D5-4124-980E-39F6FA67A6C2}" srcOrd="1" destOrd="0" presId="urn:microsoft.com/office/officeart/2005/8/layout/hierarchy2"/>
    <dgm:cxn modelId="{F5F179D5-0956-4C9E-ABB3-7B62AF4562F1}" type="presParOf" srcId="{5DE44D5A-55D5-4124-980E-39F6FA67A6C2}" destId="{F3FBC5D3-B35B-4F2C-AEB6-D6BE92FC8F80}" srcOrd="0" destOrd="0" presId="urn:microsoft.com/office/officeart/2005/8/layout/hierarchy2"/>
    <dgm:cxn modelId="{7C165CAF-840E-4559-896B-F328BDD01666}" type="presParOf" srcId="{F3FBC5D3-B35B-4F2C-AEB6-D6BE92FC8F80}" destId="{C6F5C99F-673C-47AB-A447-21E5713245B9}" srcOrd="0" destOrd="0" presId="urn:microsoft.com/office/officeart/2005/8/layout/hierarchy2"/>
    <dgm:cxn modelId="{75F4E051-B507-4F72-9400-71C1B4796B98}" type="presParOf" srcId="{5DE44D5A-55D5-4124-980E-39F6FA67A6C2}" destId="{0BFC8EE3-AC3E-4AB3-ADCA-EFECE4C0F26B}" srcOrd="1" destOrd="0" presId="urn:microsoft.com/office/officeart/2005/8/layout/hierarchy2"/>
    <dgm:cxn modelId="{1D14CDB6-6BCE-4093-B5DD-FCDBB58B11A5}" type="presParOf" srcId="{0BFC8EE3-AC3E-4AB3-ADCA-EFECE4C0F26B}" destId="{C8D8C67B-64B3-4E5F-98E6-8E9F03908DF3}" srcOrd="0" destOrd="0" presId="urn:microsoft.com/office/officeart/2005/8/layout/hierarchy2"/>
    <dgm:cxn modelId="{90D2A338-5939-44FF-81F9-D536CF15E33F}" type="presParOf" srcId="{0BFC8EE3-AC3E-4AB3-ADCA-EFECE4C0F26B}" destId="{2B7048E1-1F0B-48B4-BAE1-24355E0773DF}" srcOrd="1" destOrd="0" presId="urn:microsoft.com/office/officeart/2005/8/layout/hierarchy2"/>
    <dgm:cxn modelId="{1B0DA23E-1121-4EBF-86E6-5DF0A2E8064D}" type="presParOf" srcId="{B74B0255-1E6C-42A8-8BF8-BB0C44E9BA5C}" destId="{4BEC2E1D-FA32-44D9-95EE-A7C02EE0D305}" srcOrd="2" destOrd="0" presId="urn:microsoft.com/office/officeart/2005/8/layout/hierarchy2"/>
    <dgm:cxn modelId="{D18A043A-AD72-4023-9C78-21A3B942C3F7}" type="presParOf" srcId="{4BEC2E1D-FA32-44D9-95EE-A7C02EE0D305}" destId="{34CF6A0E-822C-4A22-BE88-A152C463D670}" srcOrd="0" destOrd="0" presId="urn:microsoft.com/office/officeart/2005/8/layout/hierarchy2"/>
    <dgm:cxn modelId="{CA6AADA0-5F72-492E-9538-964FFD718827}" type="presParOf" srcId="{B74B0255-1E6C-42A8-8BF8-BB0C44E9BA5C}" destId="{28442131-7F77-44EB-8D83-15A6A22E0E8F}" srcOrd="3" destOrd="0" presId="urn:microsoft.com/office/officeart/2005/8/layout/hierarchy2"/>
    <dgm:cxn modelId="{C5A8D39A-8FBC-41CB-9343-F1ABB4422F28}" type="presParOf" srcId="{28442131-7F77-44EB-8D83-15A6A22E0E8F}" destId="{3E98B245-4A57-4E78-9812-83DCCD816056}" srcOrd="0" destOrd="0" presId="urn:microsoft.com/office/officeart/2005/8/layout/hierarchy2"/>
    <dgm:cxn modelId="{95ACD9F3-28E5-4268-AF65-34FCF6629644}" type="presParOf" srcId="{28442131-7F77-44EB-8D83-15A6A22E0E8F}" destId="{93C269F1-A2AE-4728-9B0F-042AB6E867AB}" srcOrd="1" destOrd="0" presId="urn:microsoft.com/office/officeart/2005/8/layout/hierarchy2"/>
    <dgm:cxn modelId="{51393F49-3B61-4456-BE72-21C1F4DABBB6}" type="presParOf" srcId="{93C269F1-A2AE-4728-9B0F-042AB6E867AB}" destId="{39CB503C-4AF3-49C9-BC03-5FD5238F9C1D}" srcOrd="0" destOrd="0" presId="urn:microsoft.com/office/officeart/2005/8/layout/hierarchy2"/>
    <dgm:cxn modelId="{04BA1EF8-4D49-45B4-B368-28032BD0B90A}" type="presParOf" srcId="{39CB503C-4AF3-49C9-BC03-5FD5238F9C1D}" destId="{BF640942-3492-4CAA-8F69-EBD5A373AE30}" srcOrd="0" destOrd="0" presId="urn:microsoft.com/office/officeart/2005/8/layout/hierarchy2"/>
    <dgm:cxn modelId="{084EB8B0-09B2-496F-BAF9-4EEA2EF22BF0}" type="presParOf" srcId="{93C269F1-A2AE-4728-9B0F-042AB6E867AB}" destId="{9B27B38F-0CBC-4CAE-9BFC-CDC694FDA6AB}" srcOrd="1" destOrd="0" presId="urn:microsoft.com/office/officeart/2005/8/layout/hierarchy2"/>
    <dgm:cxn modelId="{AEAF6885-0744-4F68-950E-73EC4A46A542}" type="presParOf" srcId="{9B27B38F-0CBC-4CAE-9BFC-CDC694FDA6AB}" destId="{F2FF9643-742E-475A-9FBA-E7945CC1A692}" srcOrd="0" destOrd="0" presId="urn:microsoft.com/office/officeart/2005/8/layout/hierarchy2"/>
    <dgm:cxn modelId="{6DD1AB4E-858B-4134-9FDC-72293684D477}" type="presParOf" srcId="{9B27B38F-0CBC-4CAE-9BFC-CDC694FDA6AB}" destId="{301B9916-E753-4B11-BBF9-A180CE8C7B90}" srcOrd="1" destOrd="0" presId="urn:microsoft.com/office/officeart/2005/8/layout/hierarchy2"/>
    <dgm:cxn modelId="{B51B4557-A3A7-449A-800B-7B29A667D60A}" type="presParOf" srcId="{301B9916-E753-4B11-BBF9-A180CE8C7B90}" destId="{1F708643-B178-4EBF-A2AD-A814C796B73E}" srcOrd="0" destOrd="0" presId="urn:microsoft.com/office/officeart/2005/8/layout/hierarchy2"/>
    <dgm:cxn modelId="{DB6B53AE-125A-4030-B83E-348F4A31993D}" type="presParOf" srcId="{1F708643-B178-4EBF-A2AD-A814C796B73E}" destId="{A25D9649-D941-43B9-B228-AB08BFE2ED7A}" srcOrd="0" destOrd="0" presId="urn:microsoft.com/office/officeart/2005/8/layout/hierarchy2"/>
    <dgm:cxn modelId="{1872CB18-475F-476A-99F3-B2A42D23E4F6}" type="presParOf" srcId="{301B9916-E753-4B11-BBF9-A180CE8C7B90}" destId="{ED738D46-0835-46D1-86C4-18E69DBED747}" srcOrd="1" destOrd="0" presId="urn:microsoft.com/office/officeart/2005/8/layout/hierarchy2"/>
    <dgm:cxn modelId="{3F866772-B8ED-417E-AEF5-5E1628B4A885}" type="presParOf" srcId="{ED738D46-0835-46D1-86C4-18E69DBED747}" destId="{523EA02C-2AD1-4CBB-882F-3ECC057D8DC4}" srcOrd="0" destOrd="0" presId="urn:microsoft.com/office/officeart/2005/8/layout/hierarchy2"/>
    <dgm:cxn modelId="{8BB1C08E-46E5-421F-B1E7-CF610455BABC}" type="presParOf" srcId="{ED738D46-0835-46D1-86C4-18E69DBED747}" destId="{7D9FBF97-A8EB-4DEB-B9D9-0FE325161E42}" srcOrd="1" destOrd="0" presId="urn:microsoft.com/office/officeart/2005/8/layout/hierarchy2"/>
    <dgm:cxn modelId="{EB6B6063-556F-4683-80D6-34E7A0762332}" type="presParOf" srcId="{B74B0255-1E6C-42A8-8BF8-BB0C44E9BA5C}" destId="{9DC7C9E6-ABEF-43FE-925E-6814A2770A3C}" srcOrd="4" destOrd="0" presId="urn:microsoft.com/office/officeart/2005/8/layout/hierarchy2"/>
    <dgm:cxn modelId="{7EF31077-B6FB-434F-A66B-3E3AE507BC46}" type="presParOf" srcId="{9DC7C9E6-ABEF-43FE-925E-6814A2770A3C}" destId="{6713CC13-9DBD-4456-B3E5-93213D7395B4}" srcOrd="0" destOrd="0" presId="urn:microsoft.com/office/officeart/2005/8/layout/hierarchy2"/>
    <dgm:cxn modelId="{E9B6174A-1AAC-492C-B2BD-A826E4E1D5A1}" type="presParOf" srcId="{B74B0255-1E6C-42A8-8BF8-BB0C44E9BA5C}" destId="{EF8CFC8E-EC60-4065-94A2-E4D6DB66521D}" srcOrd="5" destOrd="0" presId="urn:microsoft.com/office/officeart/2005/8/layout/hierarchy2"/>
    <dgm:cxn modelId="{4BF04BFE-D8EA-4A03-9C8A-4C825143C4FC}" type="presParOf" srcId="{EF8CFC8E-EC60-4065-94A2-E4D6DB66521D}" destId="{5CF40FF3-2448-4DC8-859D-49E66E032C9E}" srcOrd="0" destOrd="0" presId="urn:microsoft.com/office/officeart/2005/8/layout/hierarchy2"/>
    <dgm:cxn modelId="{CC72E1D1-3CA8-4C2F-B1F5-7662AB78FD2C}" type="presParOf" srcId="{EF8CFC8E-EC60-4065-94A2-E4D6DB66521D}" destId="{CE632A56-E376-4E7B-A290-A67012BB098A}" srcOrd="1" destOrd="0" presId="urn:microsoft.com/office/officeart/2005/8/layout/hierarchy2"/>
    <dgm:cxn modelId="{E61C7FBE-E0EB-4BA3-A6DC-B57B2B796B03}" type="presParOf" srcId="{CE632A56-E376-4E7B-A290-A67012BB098A}" destId="{E05BEB93-EFA0-46C5-8A74-7C30E8CE1F57}" srcOrd="0" destOrd="0" presId="urn:microsoft.com/office/officeart/2005/8/layout/hierarchy2"/>
    <dgm:cxn modelId="{5677991A-9B9B-4BA2-B31D-F3F9789B3E0C}" type="presParOf" srcId="{E05BEB93-EFA0-46C5-8A74-7C30E8CE1F57}" destId="{666BD312-BFA6-4FCD-9C5C-8EECB32781E1}" srcOrd="0" destOrd="0" presId="urn:microsoft.com/office/officeart/2005/8/layout/hierarchy2"/>
    <dgm:cxn modelId="{D90035C6-5B0E-4285-A13B-979026AC1A60}" type="presParOf" srcId="{CE632A56-E376-4E7B-A290-A67012BB098A}" destId="{D54DC203-3EAB-486D-BD59-04CE15851A5B}" srcOrd="1" destOrd="0" presId="urn:microsoft.com/office/officeart/2005/8/layout/hierarchy2"/>
    <dgm:cxn modelId="{6D6B30C7-167E-4D32-8574-AC0668AEF967}" type="presParOf" srcId="{D54DC203-3EAB-486D-BD59-04CE15851A5B}" destId="{E681477C-EBD6-432A-98DD-52772D8CCA31}" srcOrd="0" destOrd="0" presId="urn:microsoft.com/office/officeart/2005/8/layout/hierarchy2"/>
    <dgm:cxn modelId="{9DD3A1B3-11C6-46C7-B7BB-7B7C093685F9}" type="presParOf" srcId="{D54DC203-3EAB-486D-BD59-04CE15851A5B}" destId="{71D5BADC-1E8A-4C9E-B149-97E1DC993B6A}" srcOrd="1" destOrd="0" presId="urn:microsoft.com/office/officeart/2005/8/layout/hierarchy2"/>
    <dgm:cxn modelId="{0ED8B37C-4364-4AA7-82F5-4405E85D9A6E}" type="presParOf" srcId="{71D5BADC-1E8A-4C9E-B149-97E1DC993B6A}" destId="{E1BAAE44-3E34-40E3-BA5D-B427CF2A4D37}" srcOrd="0" destOrd="0" presId="urn:microsoft.com/office/officeart/2005/8/layout/hierarchy2"/>
    <dgm:cxn modelId="{F3ACA4DB-54E3-4C90-95B4-2E5930396D18}" type="presParOf" srcId="{E1BAAE44-3E34-40E3-BA5D-B427CF2A4D37}" destId="{B3628B91-C66F-4403-8B35-83C333830395}" srcOrd="0" destOrd="0" presId="urn:microsoft.com/office/officeart/2005/8/layout/hierarchy2"/>
    <dgm:cxn modelId="{E2BCBCC9-99F8-492E-8923-D68FFAC3EF6A}" type="presParOf" srcId="{71D5BADC-1E8A-4C9E-B149-97E1DC993B6A}" destId="{090CBE88-7A77-40F9-8893-BC8D2C120F46}" srcOrd="1" destOrd="0" presId="urn:microsoft.com/office/officeart/2005/8/layout/hierarchy2"/>
    <dgm:cxn modelId="{5C6B403B-1F24-4E5B-87E2-96DCA68F5574}" type="presParOf" srcId="{090CBE88-7A77-40F9-8893-BC8D2C120F46}" destId="{10B566B6-BFFB-4794-AD98-5162D2D90FA4}" srcOrd="0" destOrd="0" presId="urn:microsoft.com/office/officeart/2005/8/layout/hierarchy2"/>
    <dgm:cxn modelId="{23B82D65-4FD9-4D5B-8745-6B3F93E2EC9C}" type="presParOf" srcId="{090CBE88-7A77-40F9-8893-BC8D2C120F46}" destId="{18B00AA6-5083-44E4-9F6F-D98315B3DC3E}"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DBF6DC4-B77A-4C3D-B076-8F37788A632D}" type="doc">
      <dgm:prSet loTypeId="urn:microsoft.com/office/officeart/2005/8/layout/chevron2" loCatId="list" qsTypeId="urn:microsoft.com/office/officeart/2005/8/quickstyle/simple1" qsCatId="simple" csTypeId="urn:microsoft.com/office/officeart/2005/8/colors/accent1_4" csCatId="accent1" phldr="1"/>
      <dgm:spPr/>
      <dgm:t>
        <a:bodyPr/>
        <a:lstStyle/>
        <a:p>
          <a:endParaRPr lang="en-CA"/>
        </a:p>
      </dgm:t>
    </dgm:pt>
    <dgm:pt modelId="{E39F7867-8B8D-492F-8372-260C1B6CCE51}">
      <dgm:prSet phldrT="[Text]" custT="1"/>
      <dgm:spPr/>
      <dgm:t>
        <a:bodyPr/>
        <a:lstStyle/>
        <a:p>
          <a:r>
            <a:rPr lang="en-US" sz="900" dirty="0"/>
            <a:t>Project Request Form</a:t>
          </a:r>
          <a:endParaRPr lang="en-CA" sz="900" dirty="0"/>
        </a:p>
      </dgm:t>
    </dgm:pt>
    <dgm:pt modelId="{D4A4C8A3-B313-46E5-B82D-7AC887BEDE63}" type="parTrans" cxnId="{C7E2B03B-5738-4A77-9EE5-2C75549CB588}">
      <dgm:prSet/>
      <dgm:spPr/>
      <dgm:t>
        <a:bodyPr/>
        <a:lstStyle/>
        <a:p>
          <a:endParaRPr lang="en-CA" sz="2000"/>
        </a:p>
      </dgm:t>
    </dgm:pt>
    <dgm:pt modelId="{DD729796-F791-4C18-BAFA-C63F9E341769}" type="sibTrans" cxnId="{C7E2B03B-5738-4A77-9EE5-2C75549CB588}">
      <dgm:prSet/>
      <dgm:spPr/>
      <dgm:t>
        <a:bodyPr/>
        <a:lstStyle/>
        <a:p>
          <a:endParaRPr lang="en-CA" sz="2000"/>
        </a:p>
      </dgm:t>
    </dgm:pt>
    <dgm:pt modelId="{AF6DD184-8A8E-4974-9D97-4F274ABF195A}">
      <dgm:prSet phldrT="[Text]" custT="1"/>
      <dgm:spPr/>
      <dgm:t>
        <a:bodyPr/>
        <a:lstStyle/>
        <a:p>
          <a:r>
            <a:rPr lang="en-US" sz="900" dirty="0"/>
            <a:t>Stakeholder, description &amp; budget source</a:t>
          </a:r>
          <a:endParaRPr lang="en-CA" sz="900" dirty="0"/>
        </a:p>
      </dgm:t>
    </dgm:pt>
    <dgm:pt modelId="{12B070F6-3006-4F11-9160-B6928938D86C}" type="parTrans" cxnId="{1C466C00-9C86-491B-B6EC-0F352EF3821B}">
      <dgm:prSet/>
      <dgm:spPr/>
      <dgm:t>
        <a:bodyPr/>
        <a:lstStyle/>
        <a:p>
          <a:endParaRPr lang="en-CA" sz="2000"/>
        </a:p>
      </dgm:t>
    </dgm:pt>
    <dgm:pt modelId="{86F5370C-3DEF-4E7A-BAC8-764763A9FC32}" type="sibTrans" cxnId="{1C466C00-9C86-491B-B6EC-0F352EF3821B}">
      <dgm:prSet/>
      <dgm:spPr/>
      <dgm:t>
        <a:bodyPr/>
        <a:lstStyle/>
        <a:p>
          <a:endParaRPr lang="en-CA" sz="2000"/>
        </a:p>
      </dgm:t>
    </dgm:pt>
    <dgm:pt modelId="{53203161-B743-4230-8376-5EE9A4844035}">
      <dgm:prSet phldrT="[Text]" custT="1"/>
      <dgm:spPr/>
      <dgm:t>
        <a:bodyPr/>
        <a:lstStyle/>
        <a:p>
          <a:r>
            <a:rPr lang="en-US" sz="900" dirty="0"/>
            <a:t>1 day</a:t>
          </a:r>
          <a:endParaRPr lang="en-CA" sz="900" dirty="0"/>
        </a:p>
      </dgm:t>
    </dgm:pt>
    <dgm:pt modelId="{E6D1C2AA-3372-45B7-93A2-6B6EBB5E7E98}" type="parTrans" cxnId="{6CD65058-8F21-498E-A230-CF88D88A8639}">
      <dgm:prSet/>
      <dgm:spPr/>
      <dgm:t>
        <a:bodyPr/>
        <a:lstStyle/>
        <a:p>
          <a:endParaRPr lang="en-CA" sz="2000"/>
        </a:p>
      </dgm:t>
    </dgm:pt>
    <dgm:pt modelId="{529DB164-DF4C-40C8-AF24-55518CDA5443}" type="sibTrans" cxnId="{6CD65058-8F21-498E-A230-CF88D88A8639}">
      <dgm:prSet/>
      <dgm:spPr/>
      <dgm:t>
        <a:bodyPr/>
        <a:lstStyle/>
        <a:p>
          <a:endParaRPr lang="en-CA" sz="2000"/>
        </a:p>
      </dgm:t>
    </dgm:pt>
    <dgm:pt modelId="{E2A4C84D-5CDB-4B2B-A1F1-CB4CBFF20884}">
      <dgm:prSet phldrT="[Text]" custT="1"/>
      <dgm:spPr/>
      <dgm:t>
        <a:bodyPr/>
        <a:lstStyle/>
        <a:p>
          <a:r>
            <a:rPr lang="en-US" sz="900" dirty="0"/>
            <a:t>Project Initiation</a:t>
          </a:r>
          <a:endParaRPr lang="en-CA" sz="900" dirty="0"/>
        </a:p>
      </dgm:t>
    </dgm:pt>
    <dgm:pt modelId="{60E0FD92-2190-4A74-A1B8-A6AC572265E9}" type="parTrans" cxnId="{1BAB939F-2EB2-4024-8E2B-A58F428F6A07}">
      <dgm:prSet/>
      <dgm:spPr/>
      <dgm:t>
        <a:bodyPr/>
        <a:lstStyle/>
        <a:p>
          <a:endParaRPr lang="en-CA" sz="2000"/>
        </a:p>
      </dgm:t>
    </dgm:pt>
    <dgm:pt modelId="{EAFC18FC-B8AA-41DD-B71F-FC4795FFF206}" type="sibTrans" cxnId="{1BAB939F-2EB2-4024-8E2B-A58F428F6A07}">
      <dgm:prSet/>
      <dgm:spPr/>
      <dgm:t>
        <a:bodyPr/>
        <a:lstStyle/>
        <a:p>
          <a:endParaRPr lang="en-CA" sz="2000"/>
        </a:p>
      </dgm:t>
    </dgm:pt>
    <dgm:pt modelId="{4FAB13F4-3E94-4650-830A-2D4FC0FEBB52}">
      <dgm:prSet phldrT="[Text]" custT="1"/>
      <dgm:spPr/>
      <dgm:t>
        <a:bodyPr/>
        <a:lstStyle/>
        <a:p>
          <a:r>
            <a:rPr lang="en-US" sz="900" dirty="0"/>
            <a:t>User Engagement, information gathering, preliminary assessment, project duration</a:t>
          </a:r>
          <a:endParaRPr lang="en-CA" sz="900" dirty="0"/>
        </a:p>
      </dgm:t>
    </dgm:pt>
    <dgm:pt modelId="{B69E8B0B-BEDA-4461-873A-81612DBAAB32}" type="parTrans" cxnId="{D370BB28-DE85-4354-B00C-D9FA8CF13E47}">
      <dgm:prSet/>
      <dgm:spPr/>
      <dgm:t>
        <a:bodyPr/>
        <a:lstStyle/>
        <a:p>
          <a:endParaRPr lang="en-CA" sz="2000"/>
        </a:p>
      </dgm:t>
    </dgm:pt>
    <dgm:pt modelId="{176952AE-AC9E-4FF2-85FC-82EEE9FB242A}" type="sibTrans" cxnId="{D370BB28-DE85-4354-B00C-D9FA8CF13E47}">
      <dgm:prSet/>
      <dgm:spPr/>
      <dgm:t>
        <a:bodyPr/>
        <a:lstStyle/>
        <a:p>
          <a:endParaRPr lang="en-CA" sz="2000"/>
        </a:p>
      </dgm:t>
    </dgm:pt>
    <dgm:pt modelId="{EA1FE1B9-9E55-4491-A096-B0CE50EF788B}">
      <dgm:prSet phldrT="[Text]" custT="1"/>
      <dgm:spPr/>
      <dgm:t>
        <a:bodyPr/>
        <a:lstStyle/>
        <a:p>
          <a:r>
            <a:rPr lang="en-US" sz="900" b="1" dirty="0" err="1"/>
            <a:t>Approx</a:t>
          </a:r>
          <a:r>
            <a:rPr lang="en-US" sz="900" b="1" dirty="0"/>
            <a:t> 3 months</a:t>
          </a:r>
          <a:endParaRPr lang="en-CA" sz="900" b="1" dirty="0"/>
        </a:p>
      </dgm:t>
    </dgm:pt>
    <dgm:pt modelId="{4CDB42D9-12C6-4ECE-BDA6-7D9F5C01DBE7}" type="parTrans" cxnId="{7BFA48E1-8034-4F4F-8025-22DE60A68043}">
      <dgm:prSet/>
      <dgm:spPr/>
      <dgm:t>
        <a:bodyPr/>
        <a:lstStyle/>
        <a:p>
          <a:endParaRPr lang="en-CA" sz="2000"/>
        </a:p>
      </dgm:t>
    </dgm:pt>
    <dgm:pt modelId="{61BE1BEA-3875-4AF0-BF62-9D5C2F4E4C55}" type="sibTrans" cxnId="{7BFA48E1-8034-4F4F-8025-22DE60A68043}">
      <dgm:prSet/>
      <dgm:spPr/>
      <dgm:t>
        <a:bodyPr/>
        <a:lstStyle/>
        <a:p>
          <a:endParaRPr lang="en-CA" sz="2000"/>
        </a:p>
      </dgm:t>
    </dgm:pt>
    <dgm:pt modelId="{08978FF7-3BB9-4760-8AE1-C8FB419C3448}">
      <dgm:prSet phldrT="[Text]" custT="1"/>
      <dgm:spPr/>
      <dgm:t>
        <a:bodyPr/>
        <a:lstStyle/>
        <a:p>
          <a:r>
            <a:rPr lang="en-US" sz="600" dirty="0"/>
            <a:t>Concept Stage (30%)</a:t>
          </a:r>
          <a:endParaRPr lang="en-CA" sz="600" dirty="0"/>
        </a:p>
      </dgm:t>
    </dgm:pt>
    <dgm:pt modelId="{51DF5F4B-DEEE-47D3-BDFA-EEE0A7328F5C}" type="parTrans" cxnId="{91B8CD5B-BB0C-4E32-AA17-C373708DB18D}">
      <dgm:prSet/>
      <dgm:spPr/>
      <dgm:t>
        <a:bodyPr/>
        <a:lstStyle/>
        <a:p>
          <a:endParaRPr lang="en-CA" sz="2000"/>
        </a:p>
      </dgm:t>
    </dgm:pt>
    <dgm:pt modelId="{3C288751-B0DD-4964-BF7E-A22201D63242}" type="sibTrans" cxnId="{91B8CD5B-BB0C-4E32-AA17-C373708DB18D}">
      <dgm:prSet/>
      <dgm:spPr/>
      <dgm:t>
        <a:bodyPr/>
        <a:lstStyle/>
        <a:p>
          <a:endParaRPr lang="en-CA" sz="2000"/>
        </a:p>
      </dgm:t>
    </dgm:pt>
    <dgm:pt modelId="{C76EFFF4-6C31-4750-9714-B4B556A08D61}">
      <dgm:prSet phldrT="[Text]" custT="1"/>
      <dgm:spPr/>
      <dgm:t>
        <a:bodyPr/>
        <a:lstStyle/>
        <a:p>
          <a:r>
            <a:rPr lang="en-US" sz="700" dirty="0"/>
            <a:t>Initial Design, visuals, Schedule of Accommodations, Class D estimates </a:t>
          </a:r>
          <a:r>
            <a:rPr lang="en-US" sz="700" dirty="0" err="1"/>
            <a:t>etc</a:t>
          </a:r>
          <a:endParaRPr lang="en-CA" sz="700" dirty="0"/>
        </a:p>
      </dgm:t>
    </dgm:pt>
    <dgm:pt modelId="{41D8AFAE-F0D4-462E-8565-6B33F59FFDC0}" type="parTrans" cxnId="{3804D88D-4121-4F07-ABAB-44073AAE4B25}">
      <dgm:prSet/>
      <dgm:spPr/>
      <dgm:t>
        <a:bodyPr/>
        <a:lstStyle/>
        <a:p>
          <a:endParaRPr lang="en-CA" sz="2000"/>
        </a:p>
      </dgm:t>
    </dgm:pt>
    <dgm:pt modelId="{32ECE659-23BB-4C56-8C08-732C2C7BA4E2}" type="sibTrans" cxnId="{3804D88D-4121-4F07-ABAB-44073AAE4B25}">
      <dgm:prSet/>
      <dgm:spPr/>
      <dgm:t>
        <a:bodyPr/>
        <a:lstStyle/>
        <a:p>
          <a:endParaRPr lang="en-CA" sz="2000"/>
        </a:p>
      </dgm:t>
    </dgm:pt>
    <dgm:pt modelId="{33F24B80-CFA8-4B15-BDB5-338ED159E304}">
      <dgm:prSet phldrT="[Text]" custT="1"/>
      <dgm:spPr/>
      <dgm:t>
        <a:bodyPr/>
        <a:lstStyle/>
        <a:p>
          <a:r>
            <a:rPr lang="en-US" sz="700" dirty="0" err="1"/>
            <a:t>Approx</a:t>
          </a:r>
          <a:r>
            <a:rPr lang="en-US" sz="700" dirty="0"/>
            <a:t> 3 months</a:t>
          </a:r>
          <a:endParaRPr lang="en-CA" sz="700" dirty="0"/>
        </a:p>
      </dgm:t>
    </dgm:pt>
    <dgm:pt modelId="{F683F8A0-E194-48D8-9E67-410FCF143E33}" type="parTrans" cxnId="{E6ED55B9-242E-43F4-B8CA-05ED44607E96}">
      <dgm:prSet/>
      <dgm:spPr/>
      <dgm:t>
        <a:bodyPr/>
        <a:lstStyle/>
        <a:p>
          <a:endParaRPr lang="en-CA" sz="2000"/>
        </a:p>
      </dgm:t>
    </dgm:pt>
    <dgm:pt modelId="{BB9BB129-520B-454C-A398-F6A053E49C2E}" type="sibTrans" cxnId="{E6ED55B9-242E-43F4-B8CA-05ED44607E96}">
      <dgm:prSet/>
      <dgm:spPr/>
      <dgm:t>
        <a:bodyPr/>
        <a:lstStyle/>
        <a:p>
          <a:endParaRPr lang="en-CA" sz="2000"/>
        </a:p>
      </dgm:t>
    </dgm:pt>
    <dgm:pt modelId="{F32949AC-FCC0-49B4-80C7-F8CB8A78993E}">
      <dgm:prSet phldrT="[Text]" custT="1"/>
      <dgm:spPr/>
      <dgm:t>
        <a:bodyPr/>
        <a:lstStyle/>
        <a:p>
          <a:r>
            <a:rPr lang="en-US" sz="600" dirty="0"/>
            <a:t>Preliminary Stage (70%)</a:t>
          </a:r>
          <a:endParaRPr lang="en-CA" sz="600" dirty="0"/>
        </a:p>
      </dgm:t>
    </dgm:pt>
    <dgm:pt modelId="{F55FFA41-CE90-479A-9EE5-F42D6D2844E1}" type="parTrans" cxnId="{B0D99849-D3AD-4022-8D11-876CA2F93BCF}">
      <dgm:prSet/>
      <dgm:spPr/>
      <dgm:t>
        <a:bodyPr/>
        <a:lstStyle/>
        <a:p>
          <a:endParaRPr lang="en-CA" sz="2000"/>
        </a:p>
      </dgm:t>
    </dgm:pt>
    <dgm:pt modelId="{5C0CADAE-2972-4201-A149-14BE74CDA780}" type="sibTrans" cxnId="{B0D99849-D3AD-4022-8D11-876CA2F93BCF}">
      <dgm:prSet/>
      <dgm:spPr/>
      <dgm:t>
        <a:bodyPr/>
        <a:lstStyle/>
        <a:p>
          <a:endParaRPr lang="en-CA" sz="2000"/>
        </a:p>
      </dgm:t>
    </dgm:pt>
    <dgm:pt modelId="{FB105718-EB15-4F4D-9643-06459BDD783D}">
      <dgm:prSet phldrT="[Text]" custT="1"/>
      <dgm:spPr/>
      <dgm:t>
        <a:bodyPr/>
        <a:lstStyle/>
        <a:p>
          <a:r>
            <a:rPr lang="en-US" sz="600"/>
            <a:t>Tender Stage</a:t>
          </a:r>
          <a:endParaRPr lang="en-CA" sz="600"/>
        </a:p>
      </dgm:t>
    </dgm:pt>
    <dgm:pt modelId="{7FD2F6BA-31B2-44F8-8C97-CFFB3FF704DD}" type="parTrans" cxnId="{16E5AF1D-6E68-4E4D-9B95-09D6255E133F}">
      <dgm:prSet/>
      <dgm:spPr/>
      <dgm:t>
        <a:bodyPr/>
        <a:lstStyle/>
        <a:p>
          <a:endParaRPr lang="en-CA" sz="2000"/>
        </a:p>
      </dgm:t>
    </dgm:pt>
    <dgm:pt modelId="{0EA03A9F-0CC3-49D6-ABB0-B1FACCFCFEB3}" type="sibTrans" cxnId="{16E5AF1D-6E68-4E4D-9B95-09D6255E133F}">
      <dgm:prSet/>
      <dgm:spPr/>
      <dgm:t>
        <a:bodyPr/>
        <a:lstStyle/>
        <a:p>
          <a:endParaRPr lang="en-CA" sz="2000"/>
        </a:p>
      </dgm:t>
    </dgm:pt>
    <dgm:pt modelId="{D4EA26B7-3D47-4CB0-B07C-FB5FE065A521}">
      <dgm:prSet phldrT="[Text]" custT="1"/>
      <dgm:spPr/>
      <dgm:t>
        <a:bodyPr/>
        <a:lstStyle/>
        <a:p>
          <a:r>
            <a:rPr lang="en-US" sz="900" dirty="0"/>
            <a:t>Call for RFP (Prime Consultant) -PDC Procurement overview </a:t>
          </a:r>
          <a:endParaRPr lang="en-CA" sz="900" dirty="0"/>
        </a:p>
      </dgm:t>
    </dgm:pt>
    <dgm:pt modelId="{C6F08459-13E8-4F3C-83B8-C43C528BA3CD}" type="parTrans" cxnId="{D37A91A4-40F9-498C-AAA6-DED085BBDCF0}">
      <dgm:prSet/>
      <dgm:spPr/>
      <dgm:t>
        <a:bodyPr/>
        <a:lstStyle/>
        <a:p>
          <a:endParaRPr lang="en-CA" sz="2000"/>
        </a:p>
      </dgm:t>
    </dgm:pt>
    <dgm:pt modelId="{2E689471-5107-493E-BF60-C0B6CBA4306C}" type="sibTrans" cxnId="{D37A91A4-40F9-498C-AAA6-DED085BBDCF0}">
      <dgm:prSet/>
      <dgm:spPr/>
      <dgm:t>
        <a:bodyPr/>
        <a:lstStyle/>
        <a:p>
          <a:endParaRPr lang="en-CA" sz="2000"/>
        </a:p>
      </dgm:t>
    </dgm:pt>
    <dgm:pt modelId="{FB664CB3-1F22-471D-99F3-39171C4026FE}">
      <dgm:prSet phldrT="[Text]" custT="1"/>
      <dgm:spPr/>
      <dgm:t>
        <a:bodyPr/>
        <a:lstStyle/>
        <a:p>
          <a:r>
            <a:rPr lang="en-US" sz="700" dirty="0"/>
            <a:t>Preliminary Architectural drawings, Room Data Sheets, Simulations, Sustainability Strategies &amp; Class C Estimates</a:t>
          </a:r>
          <a:endParaRPr lang="en-CA" sz="700" dirty="0"/>
        </a:p>
      </dgm:t>
    </dgm:pt>
    <dgm:pt modelId="{A66FCEFA-E747-4438-9973-FEB3B1D336F4}" type="parTrans" cxnId="{82FB9712-8CBF-4905-9A81-23FAE3A51DA7}">
      <dgm:prSet/>
      <dgm:spPr/>
      <dgm:t>
        <a:bodyPr/>
        <a:lstStyle/>
        <a:p>
          <a:endParaRPr lang="en-CA" sz="2000"/>
        </a:p>
      </dgm:t>
    </dgm:pt>
    <dgm:pt modelId="{ADA921E3-FC0D-49EF-80AB-88ABDDDD5EF8}" type="sibTrans" cxnId="{82FB9712-8CBF-4905-9A81-23FAE3A51DA7}">
      <dgm:prSet/>
      <dgm:spPr/>
      <dgm:t>
        <a:bodyPr/>
        <a:lstStyle/>
        <a:p>
          <a:endParaRPr lang="en-CA" sz="2000"/>
        </a:p>
      </dgm:t>
    </dgm:pt>
    <dgm:pt modelId="{9D7099AE-CCED-4D1D-86AE-8627EDC0A91C}">
      <dgm:prSet phldrT="[Text]" custT="1"/>
      <dgm:spPr/>
      <dgm:t>
        <a:bodyPr/>
        <a:lstStyle/>
        <a:p>
          <a:r>
            <a:rPr lang="en-US" sz="600" dirty="0"/>
            <a:t>Detailed Design Stage (99%)</a:t>
          </a:r>
          <a:endParaRPr lang="en-CA" sz="600" dirty="0"/>
        </a:p>
      </dgm:t>
    </dgm:pt>
    <dgm:pt modelId="{63F868B0-72AA-4671-91C5-15C92278659E}" type="parTrans" cxnId="{E7A8FE6C-49BE-4EE0-AAD0-FB3C067BF35E}">
      <dgm:prSet/>
      <dgm:spPr/>
      <dgm:t>
        <a:bodyPr/>
        <a:lstStyle/>
        <a:p>
          <a:endParaRPr lang="en-CA" sz="2000"/>
        </a:p>
      </dgm:t>
    </dgm:pt>
    <dgm:pt modelId="{A0404B75-CDD8-46E8-965E-A805D902A103}" type="sibTrans" cxnId="{E7A8FE6C-49BE-4EE0-AAD0-FB3C067BF35E}">
      <dgm:prSet/>
      <dgm:spPr/>
      <dgm:t>
        <a:bodyPr/>
        <a:lstStyle/>
        <a:p>
          <a:endParaRPr lang="en-CA" sz="2000"/>
        </a:p>
      </dgm:t>
    </dgm:pt>
    <dgm:pt modelId="{E2F8CE63-9AAB-4F5C-AF8B-52AB4A4CF93E}">
      <dgm:prSet phldrT="[Text]" custT="1"/>
      <dgm:spPr/>
      <dgm:t>
        <a:bodyPr/>
        <a:lstStyle/>
        <a:p>
          <a:r>
            <a:rPr lang="en-US" sz="700" dirty="0" err="1"/>
            <a:t>Approx</a:t>
          </a:r>
          <a:r>
            <a:rPr lang="en-US" sz="700" dirty="0"/>
            <a:t> 4 months</a:t>
          </a:r>
          <a:endParaRPr lang="en-CA" sz="700" dirty="0"/>
        </a:p>
      </dgm:t>
    </dgm:pt>
    <dgm:pt modelId="{A36AF776-D7BD-4089-8E7B-E2FF377E129C}" type="parTrans" cxnId="{CDEBD28B-6C3D-460D-A4CD-3A4D67245DFF}">
      <dgm:prSet/>
      <dgm:spPr/>
      <dgm:t>
        <a:bodyPr/>
        <a:lstStyle/>
        <a:p>
          <a:endParaRPr lang="en-CA" sz="2000"/>
        </a:p>
      </dgm:t>
    </dgm:pt>
    <dgm:pt modelId="{B8E5581B-CA75-4D25-96C7-39597B57A4AB}" type="sibTrans" cxnId="{CDEBD28B-6C3D-460D-A4CD-3A4D67245DFF}">
      <dgm:prSet/>
      <dgm:spPr/>
      <dgm:t>
        <a:bodyPr/>
        <a:lstStyle/>
        <a:p>
          <a:endParaRPr lang="en-CA" sz="2000"/>
        </a:p>
      </dgm:t>
    </dgm:pt>
    <dgm:pt modelId="{7BE447DB-587F-4002-A824-CAD1B78F61DF}">
      <dgm:prSet phldrT="[Text]" custT="1"/>
      <dgm:spPr/>
      <dgm:t>
        <a:bodyPr/>
        <a:lstStyle/>
        <a:p>
          <a:r>
            <a:rPr lang="en-US" sz="700" dirty="0"/>
            <a:t>Detailed Drawings, cutsheets, specifications, material selection, value engineering , Class B estimate</a:t>
          </a:r>
          <a:endParaRPr lang="en-CA" sz="700" dirty="0"/>
        </a:p>
      </dgm:t>
    </dgm:pt>
    <dgm:pt modelId="{43403EDA-B250-47D0-B121-05FE0E4B5D43}" type="parTrans" cxnId="{C5E89131-FE89-4181-966D-4037EBAA2AB9}">
      <dgm:prSet/>
      <dgm:spPr/>
      <dgm:t>
        <a:bodyPr/>
        <a:lstStyle/>
        <a:p>
          <a:endParaRPr lang="en-CA" sz="2000"/>
        </a:p>
      </dgm:t>
    </dgm:pt>
    <dgm:pt modelId="{FD4E371D-44E8-4EAB-A97F-351E0E19F258}" type="sibTrans" cxnId="{C5E89131-FE89-4181-966D-4037EBAA2AB9}">
      <dgm:prSet/>
      <dgm:spPr/>
      <dgm:t>
        <a:bodyPr/>
        <a:lstStyle/>
        <a:p>
          <a:endParaRPr lang="en-CA" sz="2000"/>
        </a:p>
      </dgm:t>
    </dgm:pt>
    <dgm:pt modelId="{DC527B63-C8CA-415A-93DF-671A92A9FA39}">
      <dgm:prSet phldrT="[Text]" custT="1"/>
      <dgm:spPr/>
      <dgm:t>
        <a:bodyPr/>
        <a:lstStyle/>
        <a:p>
          <a:r>
            <a:rPr lang="en-US" sz="700" dirty="0" err="1"/>
            <a:t>Approx</a:t>
          </a:r>
          <a:r>
            <a:rPr lang="en-US" sz="700" dirty="0"/>
            <a:t> 4 months</a:t>
          </a:r>
          <a:endParaRPr lang="en-CA" sz="700" dirty="0"/>
        </a:p>
      </dgm:t>
    </dgm:pt>
    <dgm:pt modelId="{1B3E6039-C913-49CB-AD78-1606936FCC12}" type="parTrans" cxnId="{CE22579D-A902-4115-8A26-0B15FAE5CDA8}">
      <dgm:prSet/>
      <dgm:spPr/>
      <dgm:t>
        <a:bodyPr/>
        <a:lstStyle/>
        <a:p>
          <a:endParaRPr lang="en-CA" sz="2000"/>
        </a:p>
      </dgm:t>
    </dgm:pt>
    <dgm:pt modelId="{540E77ED-3531-498A-972D-3686732A6468}" type="sibTrans" cxnId="{CE22579D-A902-4115-8A26-0B15FAE5CDA8}">
      <dgm:prSet/>
      <dgm:spPr/>
      <dgm:t>
        <a:bodyPr/>
        <a:lstStyle/>
        <a:p>
          <a:endParaRPr lang="en-CA" sz="2000"/>
        </a:p>
      </dgm:t>
    </dgm:pt>
    <dgm:pt modelId="{8CC3CEFA-9872-4C90-A3D9-45AC8D367E73}">
      <dgm:prSet phldrT="[Text]" custT="1"/>
      <dgm:spPr/>
      <dgm:t>
        <a:bodyPr/>
        <a:lstStyle/>
        <a:p>
          <a:r>
            <a:rPr lang="en-US" sz="700" dirty="0"/>
            <a:t>Tender Documents, Specifications,  Tender Drawings, Evaluation, Class A Estimates</a:t>
          </a:r>
          <a:endParaRPr lang="en-CA" sz="700" dirty="0"/>
        </a:p>
      </dgm:t>
    </dgm:pt>
    <dgm:pt modelId="{CCBAAF80-277E-4279-A814-E1CFE2D37194}" type="parTrans" cxnId="{47BA7A89-659B-477A-8CFD-E09F8B9BE388}">
      <dgm:prSet/>
      <dgm:spPr/>
      <dgm:t>
        <a:bodyPr/>
        <a:lstStyle/>
        <a:p>
          <a:endParaRPr lang="en-CA" sz="2000"/>
        </a:p>
      </dgm:t>
    </dgm:pt>
    <dgm:pt modelId="{8B5BEE0C-7A78-49FA-AE23-E419926008BF}" type="sibTrans" cxnId="{47BA7A89-659B-477A-8CFD-E09F8B9BE388}">
      <dgm:prSet/>
      <dgm:spPr/>
      <dgm:t>
        <a:bodyPr/>
        <a:lstStyle/>
        <a:p>
          <a:endParaRPr lang="en-CA" sz="2000"/>
        </a:p>
      </dgm:t>
    </dgm:pt>
    <dgm:pt modelId="{AC80FADA-7345-42EB-BA97-007CD62C7B8C}">
      <dgm:prSet phldrT="[Text]" custT="1"/>
      <dgm:spPr/>
      <dgm:t>
        <a:bodyPr/>
        <a:lstStyle/>
        <a:p>
          <a:r>
            <a:rPr lang="en-US" sz="700" dirty="0" err="1"/>
            <a:t>Approx</a:t>
          </a:r>
          <a:r>
            <a:rPr lang="en-US" sz="700" dirty="0"/>
            <a:t> 4 months</a:t>
          </a:r>
          <a:endParaRPr lang="en-CA" sz="700" dirty="0"/>
        </a:p>
      </dgm:t>
    </dgm:pt>
    <dgm:pt modelId="{52E514BC-A15D-48C1-A9BB-D04AA423AE41}" type="parTrans" cxnId="{A4696232-2A97-44DD-B3CF-22F858AEA663}">
      <dgm:prSet/>
      <dgm:spPr/>
      <dgm:t>
        <a:bodyPr/>
        <a:lstStyle/>
        <a:p>
          <a:endParaRPr lang="en-CA" sz="2000"/>
        </a:p>
      </dgm:t>
    </dgm:pt>
    <dgm:pt modelId="{2F5F1426-C22B-49E3-9E63-B78A1FFBE4D2}" type="sibTrans" cxnId="{A4696232-2A97-44DD-B3CF-22F858AEA663}">
      <dgm:prSet/>
      <dgm:spPr/>
      <dgm:t>
        <a:bodyPr/>
        <a:lstStyle/>
        <a:p>
          <a:endParaRPr lang="en-CA" sz="2000"/>
        </a:p>
      </dgm:t>
    </dgm:pt>
    <dgm:pt modelId="{7746E2E6-B16C-426C-AFAB-94F5DBB52417}">
      <dgm:prSet phldrT="[Text]" custT="1"/>
      <dgm:spPr/>
      <dgm:t>
        <a:bodyPr/>
        <a:lstStyle/>
        <a:p>
          <a:r>
            <a:rPr lang="en-US" sz="900" dirty="0"/>
            <a:t>Identifying project team members (Senior Project Manager, Project Managers and Project Coordinators)</a:t>
          </a:r>
          <a:endParaRPr lang="en-CA" sz="900" dirty="0"/>
        </a:p>
      </dgm:t>
    </dgm:pt>
    <dgm:pt modelId="{6AE1A3D4-9626-46E1-94B0-79D5DD33F754}" type="parTrans" cxnId="{F21A6A34-F46C-4BAF-AE19-A772FA24CB2C}">
      <dgm:prSet/>
      <dgm:spPr/>
      <dgm:t>
        <a:bodyPr/>
        <a:lstStyle/>
        <a:p>
          <a:endParaRPr lang="en-CA"/>
        </a:p>
      </dgm:t>
    </dgm:pt>
    <dgm:pt modelId="{4746AFA8-E785-492A-961B-DFB226158E2D}" type="sibTrans" cxnId="{F21A6A34-F46C-4BAF-AE19-A772FA24CB2C}">
      <dgm:prSet/>
      <dgm:spPr/>
      <dgm:t>
        <a:bodyPr/>
        <a:lstStyle/>
        <a:p>
          <a:endParaRPr lang="en-CA"/>
        </a:p>
      </dgm:t>
    </dgm:pt>
    <dgm:pt modelId="{20B79916-5F78-4180-A25A-A90ED5BD7156}" type="pres">
      <dgm:prSet presAssocID="{ADBF6DC4-B77A-4C3D-B076-8F37788A632D}" presName="linearFlow" presStyleCnt="0">
        <dgm:presLayoutVars>
          <dgm:dir/>
          <dgm:animLvl val="lvl"/>
          <dgm:resizeHandles val="exact"/>
        </dgm:presLayoutVars>
      </dgm:prSet>
      <dgm:spPr/>
    </dgm:pt>
    <dgm:pt modelId="{5FE03BE4-42CB-48FA-951C-00FDCD55B1E7}" type="pres">
      <dgm:prSet presAssocID="{E39F7867-8B8D-492F-8372-260C1B6CCE51}" presName="composite" presStyleCnt="0"/>
      <dgm:spPr/>
    </dgm:pt>
    <dgm:pt modelId="{C9D09094-6813-41CB-A006-63A2177235B9}" type="pres">
      <dgm:prSet presAssocID="{E39F7867-8B8D-492F-8372-260C1B6CCE51}" presName="parentText" presStyleLbl="alignNode1" presStyleIdx="0" presStyleCnt="6">
        <dgm:presLayoutVars>
          <dgm:chMax val="1"/>
          <dgm:bulletEnabled val="1"/>
        </dgm:presLayoutVars>
      </dgm:prSet>
      <dgm:spPr/>
    </dgm:pt>
    <dgm:pt modelId="{04F80776-ED00-4AE4-9313-019528C7862E}" type="pres">
      <dgm:prSet presAssocID="{E39F7867-8B8D-492F-8372-260C1B6CCE51}" presName="descendantText" presStyleLbl="alignAcc1" presStyleIdx="0" presStyleCnt="6">
        <dgm:presLayoutVars>
          <dgm:bulletEnabled val="1"/>
        </dgm:presLayoutVars>
      </dgm:prSet>
      <dgm:spPr/>
    </dgm:pt>
    <dgm:pt modelId="{7E7363BF-54D0-4ACE-B1C0-2BB4A1680B8A}" type="pres">
      <dgm:prSet presAssocID="{DD729796-F791-4C18-BAFA-C63F9E341769}" presName="sp" presStyleCnt="0"/>
      <dgm:spPr/>
    </dgm:pt>
    <dgm:pt modelId="{91E9708C-EC5A-490D-95F1-754DAA12BEFF}" type="pres">
      <dgm:prSet presAssocID="{E2A4C84D-5CDB-4B2B-A1F1-CB4CBFF20884}" presName="composite" presStyleCnt="0"/>
      <dgm:spPr/>
    </dgm:pt>
    <dgm:pt modelId="{503BC7F0-AF69-400A-A495-8580C3476728}" type="pres">
      <dgm:prSet presAssocID="{E2A4C84D-5CDB-4B2B-A1F1-CB4CBFF20884}" presName="parentText" presStyleLbl="alignNode1" presStyleIdx="1" presStyleCnt="6">
        <dgm:presLayoutVars>
          <dgm:chMax val="1"/>
          <dgm:bulletEnabled val="1"/>
        </dgm:presLayoutVars>
      </dgm:prSet>
      <dgm:spPr/>
    </dgm:pt>
    <dgm:pt modelId="{058B90A4-56BB-43E0-89A1-372E00C518C1}" type="pres">
      <dgm:prSet presAssocID="{E2A4C84D-5CDB-4B2B-A1F1-CB4CBFF20884}" presName="descendantText" presStyleLbl="alignAcc1" presStyleIdx="1" presStyleCnt="6">
        <dgm:presLayoutVars>
          <dgm:bulletEnabled val="1"/>
        </dgm:presLayoutVars>
      </dgm:prSet>
      <dgm:spPr/>
    </dgm:pt>
    <dgm:pt modelId="{07BB75CC-8373-4677-8099-EF06FB62E8D3}" type="pres">
      <dgm:prSet presAssocID="{EAFC18FC-B8AA-41DD-B71F-FC4795FFF206}" presName="sp" presStyleCnt="0"/>
      <dgm:spPr/>
    </dgm:pt>
    <dgm:pt modelId="{8F470989-1A8B-44AF-AC6D-EEEB7A795CEB}" type="pres">
      <dgm:prSet presAssocID="{08978FF7-3BB9-4760-8AE1-C8FB419C3448}" presName="composite" presStyleCnt="0"/>
      <dgm:spPr/>
    </dgm:pt>
    <dgm:pt modelId="{64F6D09A-257C-46A6-A4D9-DF6F84219D2E}" type="pres">
      <dgm:prSet presAssocID="{08978FF7-3BB9-4760-8AE1-C8FB419C3448}" presName="parentText" presStyleLbl="alignNode1" presStyleIdx="2" presStyleCnt="6">
        <dgm:presLayoutVars>
          <dgm:chMax val="1"/>
          <dgm:bulletEnabled val="1"/>
        </dgm:presLayoutVars>
      </dgm:prSet>
      <dgm:spPr/>
    </dgm:pt>
    <dgm:pt modelId="{C33766E4-7306-4076-93CA-F1BAA18DB21D}" type="pres">
      <dgm:prSet presAssocID="{08978FF7-3BB9-4760-8AE1-C8FB419C3448}" presName="descendantText" presStyleLbl="alignAcc1" presStyleIdx="2" presStyleCnt="6">
        <dgm:presLayoutVars>
          <dgm:bulletEnabled val="1"/>
        </dgm:presLayoutVars>
      </dgm:prSet>
      <dgm:spPr/>
    </dgm:pt>
    <dgm:pt modelId="{5118D728-D04D-4C51-8920-9044CFB6F694}" type="pres">
      <dgm:prSet presAssocID="{3C288751-B0DD-4964-BF7E-A22201D63242}" presName="sp" presStyleCnt="0"/>
      <dgm:spPr/>
    </dgm:pt>
    <dgm:pt modelId="{F423BE9F-2634-48DA-9391-B4771E158F0C}" type="pres">
      <dgm:prSet presAssocID="{F32949AC-FCC0-49B4-80C7-F8CB8A78993E}" presName="composite" presStyleCnt="0"/>
      <dgm:spPr/>
    </dgm:pt>
    <dgm:pt modelId="{1E029F08-3D09-46DE-851E-2AD7346FD4F2}" type="pres">
      <dgm:prSet presAssocID="{F32949AC-FCC0-49B4-80C7-F8CB8A78993E}" presName="parentText" presStyleLbl="alignNode1" presStyleIdx="3" presStyleCnt="6">
        <dgm:presLayoutVars>
          <dgm:chMax val="1"/>
          <dgm:bulletEnabled val="1"/>
        </dgm:presLayoutVars>
      </dgm:prSet>
      <dgm:spPr/>
    </dgm:pt>
    <dgm:pt modelId="{F4C9970E-FA3A-4607-A529-71236314DE9A}" type="pres">
      <dgm:prSet presAssocID="{F32949AC-FCC0-49B4-80C7-F8CB8A78993E}" presName="descendantText" presStyleLbl="alignAcc1" presStyleIdx="3" presStyleCnt="6">
        <dgm:presLayoutVars>
          <dgm:bulletEnabled val="1"/>
        </dgm:presLayoutVars>
      </dgm:prSet>
      <dgm:spPr/>
    </dgm:pt>
    <dgm:pt modelId="{F57B3134-A961-4D0D-A7C3-7909DB1D9B40}" type="pres">
      <dgm:prSet presAssocID="{5C0CADAE-2972-4201-A149-14BE74CDA780}" presName="sp" presStyleCnt="0"/>
      <dgm:spPr/>
    </dgm:pt>
    <dgm:pt modelId="{9FF4059E-76C6-4AE3-96C6-523342D7FA9D}" type="pres">
      <dgm:prSet presAssocID="{9D7099AE-CCED-4D1D-86AE-8627EDC0A91C}" presName="composite" presStyleCnt="0"/>
      <dgm:spPr/>
    </dgm:pt>
    <dgm:pt modelId="{AF528649-106F-4113-88DC-6C5EFA311306}" type="pres">
      <dgm:prSet presAssocID="{9D7099AE-CCED-4D1D-86AE-8627EDC0A91C}" presName="parentText" presStyleLbl="alignNode1" presStyleIdx="4" presStyleCnt="6">
        <dgm:presLayoutVars>
          <dgm:chMax val="1"/>
          <dgm:bulletEnabled val="1"/>
        </dgm:presLayoutVars>
      </dgm:prSet>
      <dgm:spPr/>
    </dgm:pt>
    <dgm:pt modelId="{095725F1-658C-4730-9DCB-7153D4C88A87}" type="pres">
      <dgm:prSet presAssocID="{9D7099AE-CCED-4D1D-86AE-8627EDC0A91C}" presName="descendantText" presStyleLbl="alignAcc1" presStyleIdx="4" presStyleCnt="6">
        <dgm:presLayoutVars>
          <dgm:bulletEnabled val="1"/>
        </dgm:presLayoutVars>
      </dgm:prSet>
      <dgm:spPr/>
    </dgm:pt>
    <dgm:pt modelId="{24A41366-D932-4350-9BDD-FEAAF8F45F32}" type="pres">
      <dgm:prSet presAssocID="{A0404B75-CDD8-46E8-965E-A805D902A103}" presName="sp" presStyleCnt="0"/>
      <dgm:spPr/>
    </dgm:pt>
    <dgm:pt modelId="{BBFBCD55-3A61-4C4E-B430-C9F253AA7A98}" type="pres">
      <dgm:prSet presAssocID="{FB105718-EB15-4F4D-9643-06459BDD783D}" presName="composite" presStyleCnt="0"/>
      <dgm:spPr/>
    </dgm:pt>
    <dgm:pt modelId="{60BA261D-3031-46DD-B8E5-6EA951408852}" type="pres">
      <dgm:prSet presAssocID="{FB105718-EB15-4F4D-9643-06459BDD783D}" presName="parentText" presStyleLbl="alignNode1" presStyleIdx="5" presStyleCnt="6">
        <dgm:presLayoutVars>
          <dgm:chMax val="1"/>
          <dgm:bulletEnabled val="1"/>
        </dgm:presLayoutVars>
      </dgm:prSet>
      <dgm:spPr/>
    </dgm:pt>
    <dgm:pt modelId="{72284C35-3E8D-467A-85D9-633B999F0E02}" type="pres">
      <dgm:prSet presAssocID="{FB105718-EB15-4F4D-9643-06459BDD783D}" presName="descendantText" presStyleLbl="alignAcc1" presStyleIdx="5" presStyleCnt="6">
        <dgm:presLayoutVars>
          <dgm:bulletEnabled val="1"/>
        </dgm:presLayoutVars>
      </dgm:prSet>
      <dgm:spPr/>
    </dgm:pt>
  </dgm:ptLst>
  <dgm:cxnLst>
    <dgm:cxn modelId="{1C466C00-9C86-491B-B6EC-0F352EF3821B}" srcId="{E39F7867-8B8D-492F-8372-260C1B6CCE51}" destId="{AF6DD184-8A8E-4974-9D97-4F274ABF195A}" srcOrd="0" destOrd="0" parTransId="{12B070F6-3006-4F11-9160-B6928938D86C}" sibTransId="{86F5370C-3DEF-4E7A-BAC8-764763A9FC32}"/>
    <dgm:cxn modelId="{86CA2E08-02AF-4312-BBA2-384459A384C0}" type="presOf" srcId="{4FAB13F4-3E94-4650-830A-2D4FC0FEBB52}" destId="{058B90A4-56BB-43E0-89A1-372E00C518C1}" srcOrd="0" destOrd="0" presId="urn:microsoft.com/office/officeart/2005/8/layout/chevron2"/>
    <dgm:cxn modelId="{8301890D-EFBE-4565-9D97-CB1892BAFD10}" type="presOf" srcId="{7746E2E6-B16C-426C-AFAB-94F5DBB52417}" destId="{058B90A4-56BB-43E0-89A1-372E00C518C1}" srcOrd="0" destOrd="1" presId="urn:microsoft.com/office/officeart/2005/8/layout/chevron2"/>
    <dgm:cxn modelId="{82FB9712-8CBF-4905-9A81-23FAE3A51DA7}" srcId="{F32949AC-FCC0-49B4-80C7-F8CB8A78993E}" destId="{FB664CB3-1F22-471D-99F3-39171C4026FE}" srcOrd="0" destOrd="0" parTransId="{A66FCEFA-E747-4438-9973-FEB3B1D336F4}" sibTransId="{ADA921E3-FC0D-49EF-80AB-88ABDDDD5EF8}"/>
    <dgm:cxn modelId="{16E5AF1D-6E68-4E4D-9B95-09D6255E133F}" srcId="{ADBF6DC4-B77A-4C3D-B076-8F37788A632D}" destId="{FB105718-EB15-4F4D-9643-06459BDD783D}" srcOrd="5" destOrd="0" parTransId="{7FD2F6BA-31B2-44F8-8C97-CFFB3FF704DD}" sibTransId="{0EA03A9F-0CC3-49D6-ABB0-B1FACCFCFEB3}"/>
    <dgm:cxn modelId="{4A5D3425-9B89-4B36-9A61-E27E556A36DA}" type="presOf" srcId="{F32949AC-FCC0-49B4-80C7-F8CB8A78993E}" destId="{1E029F08-3D09-46DE-851E-2AD7346FD4F2}" srcOrd="0" destOrd="0" presId="urn:microsoft.com/office/officeart/2005/8/layout/chevron2"/>
    <dgm:cxn modelId="{D370BB28-DE85-4354-B00C-D9FA8CF13E47}" srcId="{E2A4C84D-5CDB-4B2B-A1F1-CB4CBFF20884}" destId="{4FAB13F4-3E94-4650-830A-2D4FC0FEBB52}" srcOrd="0" destOrd="0" parTransId="{B69E8B0B-BEDA-4461-873A-81612DBAAB32}" sibTransId="{176952AE-AC9E-4FF2-85FC-82EEE9FB242A}"/>
    <dgm:cxn modelId="{16124B2C-8604-4DE1-9C9F-08E2B444A275}" type="presOf" srcId="{08978FF7-3BB9-4760-8AE1-C8FB419C3448}" destId="{64F6D09A-257C-46A6-A4D9-DF6F84219D2E}" srcOrd="0" destOrd="0" presId="urn:microsoft.com/office/officeart/2005/8/layout/chevron2"/>
    <dgm:cxn modelId="{C5E89131-FE89-4181-966D-4037EBAA2AB9}" srcId="{9D7099AE-CCED-4D1D-86AE-8627EDC0A91C}" destId="{7BE447DB-587F-4002-A824-CAD1B78F61DF}" srcOrd="0" destOrd="0" parTransId="{43403EDA-B250-47D0-B121-05FE0E4B5D43}" sibTransId="{FD4E371D-44E8-4EAB-A97F-351E0E19F258}"/>
    <dgm:cxn modelId="{A4696232-2A97-44DD-B3CF-22F858AEA663}" srcId="{FB105718-EB15-4F4D-9643-06459BDD783D}" destId="{AC80FADA-7345-42EB-BA97-007CD62C7B8C}" srcOrd="1" destOrd="0" parTransId="{52E514BC-A15D-48C1-A9BB-D04AA423AE41}" sibTransId="{2F5F1426-C22B-49E3-9E63-B78A1FFBE4D2}"/>
    <dgm:cxn modelId="{F21A6A34-F46C-4BAF-AE19-A772FA24CB2C}" srcId="{E2A4C84D-5CDB-4B2B-A1F1-CB4CBFF20884}" destId="{7746E2E6-B16C-426C-AFAB-94F5DBB52417}" srcOrd="1" destOrd="0" parTransId="{6AE1A3D4-9626-46E1-94B0-79D5DD33F754}" sibTransId="{4746AFA8-E785-492A-961B-DFB226158E2D}"/>
    <dgm:cxn modelId="{C7E2B03B-5738-4A77-9EE5-2C75549CB588}" srcId="{ADBF6DC4-B77A-4C3D-B076-8F37788A632D}" destId="{E39F7867-8B8D-492F-8372-260C1B6CCE51}" srcOrd="0" destOrd="0" parTransId="{D4A4C8A3-B313-46E5-B82D-7AC887BEDE63}" sibTransId="{DD729796-F791-4C18-BAFA-C63F9E341769}"/>
    <dgm:cxn modelId="{91B8CD5B-BB0C-4E32-AA17-C373708DB18D}" srcId="{ADBF6DC4-B77A-4C3D-B076-8F37788A632D}" destId="{08978FF7-3BB9-4760-8AE1-C8FB419C3448}" srcOrd="2" destOrd="0" parTransId="{51DF5F4B-DEEE-47D3-BDFA-EEE0A7328F5C}" sibTransId="{3C288751-B0DD-4964-BF7E-A22201D63242}"/>
    <dgm:cxn modelId="{C84E3160-0934-4663-89D6-F1E983124A03}" type="presOf" srcId="{E39F7867-8B8D-492F-8372-260C1B6CCE51}" destId="{C9D09094-6813-41CB-A006-63A2177235B9}" srcOrd="0" destOrd="0" presId="urn:microsoft.com/office/officeart/2005/8/layout/chevron2"/>
    <dgm:cxn modelId="{B0D99849-D3AD-4022-8D11-876CA2F93BCF}" srcId="{ADBF6DC4-B77A-4C3D-B076-8F37788A632D}" destId="{F32949AC-FCC0-49B4-80C7-F8CB8A78993E}" srcOrd="3" destOrd="0" parTransId="{F55FFA41-CE90-479A-9EE5-F42D6D2844E1}" sibTransId="{5C0CADAE-2972-4201-A149-14BE74CDA780}"/>
    <dgm:cxn modelId="{2298276C-9FF6-49A1-8077-3D38C9077D99}" type="presOf" srcId="{33F24B80-CFA8-4B15-BDB5-338ED159E304}" destId="{C33766E4-7306-4076-93CA-F1BAA18DB21D}" srcOrd="0" destOrd="1" presId="urn:microsoft.com/office/officeart/2005/8/layout/chevron2"/>
    <dgm:cxn modelId="{B8627B4C-DCD6-4675-9720-C28380D40207}" type="presOf" srcId="{C76EFFF4-6C31-4750-9714-B4B556A08D61}" destId="{C33766E4-7306-4076-93CA-F1BAA18DB21D}" srcOrd="0" destOrd="0" presId="urn:microsoft.com/office/officeart/2005/8/layout/chevron2"/>
    <dgm:cxn modelId="{E7A8FE6C-49BE-4EE0-AAD0-FB3C067BF35E}" srcId="{ADBF6DC4-B77A-4C3D-B076-8F37788A632D}" destId="{9D7099AE-CCED-4D1D-86AE-8627EDC0A91C}" srcOrd="4" destOrd="0" parTransId="{63F868B0-72AA-4671-91C5-15C92278659E}" sibTransId="{A0404B75-CDD8-46E8-965E-A805D902A103}"/>
    <dgm:cxn modelId="{44EF666F-AB4F-4CCE-B05D-84D796F6B27A}" type="presOf" srcId="{9D7099AE-CCED-4D1D-86AE-8627EDC0A91C}" destId="{AF528649-106F-4113-88DC-6C5EFA311306}" srcOrd="0" destOrd="0" presId="urn:microsoft.com/office/officeart/2005/8/layout/chevron2"/>
    <dgm:cxn modelId="{6CD65058-8F21-498E-A230-CF88D88A8639}" srcId="{E39F7867-8B8D-492F-8372-260C1B6CCE51}" destId="{53203161-B743-4230-8376-5EE9A4844035}" srcOrd="1" destOrd="0" parTransId="{E6D1C2AA-3372-45B7-93A2-6B6EBB5E7E98}" sibTransId="{529DB164-DF4C-40C8-AF24-55518CDA5443}"/>
    <dgm:cxn modelId="{D91F4459-BA72-46DD-9525-E5ADF288955E}" type="presOf" srcId="{53203161-B743-4230-8376-5EE9A4844035}" destId="{04F80776-ED00-4AE4-9313-019528C7862E}" srcOrd="0" destOrd="1" presId="urn:microsoft.com/office/officeart/2005/8/layout/chevron2"/>
    <dgm:cxn modelId="{47BA7A89-659B-477A-8CFD-E09F8B9BE388}" srcId="{FB105718-EB15-4F4D-9643-06459BDD783D}" destId="{8CC3CEFA-9872-4C90-A3D9-45AC8D367E73}" srcOrd="0" destOrd="0" parTransId="{CCBAAF80-277E-4279-A814-E1CFE2D37194}" sibTransId="{8B5BEE0C-7A78-49FA-AE23-E419926008BF}"/>
    <dgm:cxn modelId="{EDEF148B-8B4B-4FD1-8916-A072275433B8}" type="presOf" srcId="{FB105718-EB15-4F4D-9643-06459BDD783D}" destId="{60BA261D-3031-46DD-B8E5-6EA951408852}" srcOrd="0" destOrd="0" presId="urn:microsoft.com/office/officeart/2005/8/layout/chevron2"/>
    <dgm:cxn modelId="{CDEBD28B-6C3D-460D-A4CD-3A4D67245DFF}" srcId="{F32949AC-FCC0-49B4-80C7-F8CB8A78993E}" destId="{E2F8CE63-9AAB-4F5C-AF8B-52AB4A4CF93E}" srcOrd="1" destOrd="0" parTransId="{A36AF776-D7BD-4089-8E7B-E2FF377E129C}" sibTransId="{B8E5581B-CA75-4D25-96C7-39597B57A4AB}"/>
    <dgm:cxn modelId="{1148A98C-2A27-4804-B58F-B1779EC2E260}" type="presOf" srcId="{E2F8CE63-9AAB-4F5C-AF8B-52AB4A4CF93E}" destId="{F4C9970E-FA3A-4607-A529-71236314DE9A}" srcOrd="0" destOrd="1" presId="urn:microsoft.com/office/officeart/2005/8/layout/chevron2"/>
    <dgm:cxn modelId="{3804D88D-4121-4F07-ABAB-44073AAE4B25}" srcId="{08978FF7-3BB9-4760-8AE1-C8FB419C3448}" destId="{C76EFFF4-6C31-4750-9714-B4B556A08D61}" srcOrd="0" destOrd="0" parTransId="{41D8AFAE-F0D4-462E-8565-6B33F59FFDC0}" sibTransId="{32ECE659-23BB-4C56-8C08-732C2C7BA4E2}"/>
    <dgm:cxn modelId="{0B664D93-2394-4C45-9137-410141CCAA62}" type="presOf" srcId="{7BE447DB-587F-4002-A824-CAD1B78F61DF}" destId="{095725F1-658C-4730-9DCB-7153D4C88A87}" srcOrd="0" destOrd="0" presId="urn:microsoft.com/office/officeart/2005/8/layout/chevron2"/>
    <dgm:cxn modelId="{4A191096-AA75-4A6C-841C-02AA41AE7C79}" type="presOf" srcId="{ADBF6DC4-B77A-4C3D-B076-8F37788A632D}" destId="{20B79916-5F78-4180-A25A-A90ED5BD7156}" srcOrd="0" destOrd="0" presId="urn:microsoft.com/office/officeart/2005/8/layout/chevron2"/>
    <dgm:cxn modelId="{8DDDA498-2F44-48BE-A85A-1277C9D70DE9}" type="presOf" srcId="{AF6DD184-8A8E-4974-9D97-4F274ABF195A}" destId="{04F80776-ED00-4AE4-9313-019528C7862E}" srcOrd="0" destOrd="0" presId="urn:microsoft.com/office/officeart/2005/8/layout/chevron2"/>
    <dgm:cxn modelId="{CE22579D-A902-4115-8A26-0B15FAE5CDA8}" srcId="{9D7099AE-CCED-4D1D-86AE-8627EDC0A91C}" destId="{DC527B63-C8CA-415A-93DF-671A92A9FA39}" srcOrd="1" destOrd="0" parTransId="{1B3E6039-C913-49CB-AD78-1606936FCC12}" sibTransId="{540E77ED-3531-498A-972D-3686732A6468}"/>
    <dgm:cxn modelId="{1BAB939F-2EB2-4024-8E2B-A58F428F6A07}" srcId="{ADBF6DC4-B77A-4C3D-B076-8F37788A632D}" destId="{E2A4C84D-5CDB-4B2B-A1F1-CB4CBFF20884}" srcOrd="1" destOrd="0" parTransId="{60E0FD92-2190-4A74-A1B8-A6AC572265E9}" sibTransId="{EAFC18FC-B8AA-41DD-B71F-FC4795FFF206}"/>
    <dgm:cxn modelId="{4039F0A2-054B-4844-9E0B-A8846D735F55}" type="presOf" srcId="{D4EA26B7-3D47-4CB0-B07C-FB5FE065A521}" destId="{058B90A4-56BB-43E0-89A1-372E00C518C1}" srcOrd="0" destOrd="2" presId="urn:microsoft.com/office/officeart/2005/8/layout/chevron2"/>
    <dgm:cxn modelId="{D37A91A4-40F9-498C-AAA6-DED085BBDCF0}" srcId="{E2A4C84D-5CDB-4B2B-A1F1-CB4CBFF20884}" destId="{D4EA26B7-3D47-4CB0-B07C-FB5FE065A521}" srcOrd="2" destOrd="0" parTransId="{C6F08459-13E8-4F3C-83B8-C43C528BA3CD}" sibTransId="{2E689471-5107-493E-BF60-C0B6CBA4306C}"/>
    <dgm:cxn modelId="{412E5FAE-DE4D-4AB6-81DD-C408BC8C28DB}" type="presOf" srcId="{FB664CB3-1F22-471D-99F3-39171C4026FE}" destId="{F4C9970E-FA3A-4607-A529-71236314DE9A}" srcOrd="0" destOrd="0" presId="urn:microsoft.com/office/officeart/2005/8/layout/chevron2"/>
    <dgm:cxn modelId="{E6ED55B9-242E-43F4-B8CA-05ED44607E96}" srcId="{08978FF7-3BB9-4760-8AE1-C8FB419C3448}" destId="{33F24B80-CFA8-4B15-BDB5-338ED159E304}" srcOrd="1" destOrd="0" parTransId="{F683F8A0-E194-48D8-9E67-410FCF143E33}" sibTransId="{BB9BB129-520B-454C-A398-F6A053E49C2E}"/>
    <dgm:cxn modelId="{A0C792BB-DDBE-4DD1-A519-6184888CF7F5}" type="presOf" srcId="{E2A4C84D-5CDB-4B2B-A1F1-CB4CBFF20884}" destId="{503BC7F0-AF69-400A-A495-8580C3476728}" srcOrd="0" destOrd="0" presId="urn:microsoft.com/office/officeart/2005/8/layout/chevron2"/>
    <dgm:cxn modelId="{06C2B4CC-6AF5-45A7-AAA0-097CF7439A22}" type="presOf" srcId="{8CC3CEFA-9872-4C90-A3D9-45AC8D367E73}" destId="{72284C35-3E8D-467A-85D9-633B999F0E02}" srcOrd="0" destOrd="0" presId="urn:microsoft.com/office/officeart/2005/8/layout/chevron2"/>
    <dgm:cxn modelId="{0F7A8BD3-41F5-445D-8344-83D6318C13D7}" type="presOf" srcId="{AC80FADA-7345-42EB-BA97-007CD62C7B8C}" destId="{72284C35-3E8D-467A-85D9-633B999F0E02}" srcOrd="0" destOrd="1" presId="urn:microsoft.com/office/officeart/2005/8/layout/chevron2"/>
    <dgm:cxn modelId="{7BFA48E1-8034-4F4F-8025-22DE60A68043}" srcId="{E2A4C84D-5CDB-4B2B-A1F1-CB4CBFF20884}" destId="{EA1FE1B9-9E55-4491-A096-B0CE50EF788B}" srcOrd="3" destOrd="0" parTransId="{4CDB42D9-12C6-4ECE-BDA6-7D9F5C01DBE7}" sibTransId="{61BE1BEA-3875-4AF0-BF62-9D5C2F4E4C55}"/>
    <dgm:cxn modelId="{D85A9CF1-7ACF-49BF-A7ED-493DCFF3A9F6}" type="presOf" srcId="{DC527B63-C8CA-415A-93DF-671A92A9FA39}" destId="{095725F1-658C-4730-9DCB-7153D4C88A87}" srcOrd="0" destOrd="1" presId="urn:microsoft.com/office/officeart/2005/8/layout/chevron2"/>
    <dgm:cxn modelId="{0615CEF3-AF46-42FD-BF69-5EDC0CC1AFFA}" type="presOf" srcId="{EA1FE1B9-9E55-4491-A096-B0CE50EF788B}" destId="{058B90A4-56BB-43E0-89A1-372E00C518C1}" srcOrd="0" destOrd="3" presId="urn:microsoft.com/office/officeart/2005/8/layout/chevron2"/>
    <dgm:cxn modelId="{1F592324-4EE0-4B3F-A4CC-D281EBACFE8B}" type="presParOf" srcId="{20B79916-5F78-4180-A25A-A90ED5BD7156}" destId="{5FE03BE4-42CB-48FA-951C-00FDCD55B1E7}" srcOrd="0" destOrd="0" presId="urn:microsoft.com/office/officeart/2005/8/layout/chevron2"/>
    <dgm:cxn modelId="{81AC1A2E-B678-4F77-9520-00D13BDB96D8}" type="presParOf" srcId="{5FE03BE4-42CB-48FA-951C-00FDCD55B1E7}" destId="{C9D09094-6813-41CB-A006-63A2177235B9}" srcOrd="0" destOrd="0" presId="urn:microsoft.com/office/officeart/2005/8/layout/chevron2"/>
    <dgm:cxn modelId="{B1FAE561-93F9-4358-88C0-E63317C8CCC0}" type="presParOf" srcId="{5FE03BE4-42CB-48FA-951C-00FDCD55B1E7}" destId="{04F80776-ED00-4AE4-9313-019528C7862E}" srcOrd="1" destOrd="0" presId="urn:microsoft.com/office/officeart/2005/8/layout/chevron2"/>
    <dgm:cxn modelId="{4530E608-B25F-400E-9771-407C926A1461}" type="presParOf" srcId="{20B79916-5F78-4180-A25A-A90ED5BD7156}" destId="{7E7363BF-54D0-4ACE-B1C0-2BB4A1680B8A}" srcOrd="1" destOrd="0" presId="urn:microsoft.com/office/officeart/2005/8/layout/chevron2"/>
    <dgm:cxn modelId="{42E97AA7-A171-44FB-BF8C-BCD923A98A9C}" type="presParOf" srcId="{20B79916-5F78-4180-A25A-A90ED5BD7156}" destId="{91E9708C-EC5A-490D-95F1-754DAA12BEFF}" srcOrd="2" destOrd="0" presId="urn:microsoft.com/office/officeart/2005/8/layout/chevron2"/>
    <dgm:cxn modelId="{D4633A46-5174-4EAC-AB0D-012BB26B9510}" type="presParOf" srcId="{91E9708C-EC5A-490D-95F1-754DAA12BEFF}" destId="{503BC7F0-AF69-400A-A495-8580C3476728}" srcOrd="0" destOrd="0" presId="urn:microsoft.com/office/officeart/2005/8/layout/chevron2"/>
    <dgm:cxn modelId="{972813B2-5B69-46DD-AE8D-0F53794235D1}" type="presParOf" srcId="{91E9708C-EC5A-490D-95F1-754DAA12BEFF}" destId="{058B90A4-56BB-43E0-89A1-372E00C518C1}" srcOrd="1" destOrd="0" presId="urn:microsoft.com/office/officeart/2005/8/layout/chevron2"/>
    <dgm:cxn modelId="{4D6C03BE-E47D-4717-B882-B870CC3E9C73}" type="presParOf" srcId="{20B79916-5F78-4180-A25A-A90ED5BD7156}" destId="{07BB75CC-8373-4677-8099-EF06FB62E8D3}" srcOrd="3" destOrd="0" presId="urn:microsoft.com/office/officeart/2005/8/layout/chevron2"/>
    <dgm:cxn modelId="{AC9BBBD0-A284-4579-8856-668CC2C75AE5}" type="presParOf" srcId="{20B79916-5F78-4180-A25A-A90ED5BD7156}" destId="{8F470989-1A8B-44AF-AC6D-EEEB7A795CEB}" srcOrd="4" destOrd="0" presId="urn:microsoft.com/office/officeart/2005/8/layout/chevron2"/>
    <dgm:cxn modelId="{6CAF44EE-02D1-4C74-A974-FE82E5ECB677}" type="presParOf" srcId="{8F470989-1A8B-44AF-AC6D-EEEB7A795CEB}" destId="{64F6D09A-257C-46A6-A4D9-DF6F84219D2E}" srcOrd="0" destOrd="0" presId="urn:microsoft.com/office/officeart/2005/8/layout/chevron2"/>
    <dgm:cxn modelId="{979D6D9D-4ACA-40A0-B95A-D6D97A01605E}" type="presParOf" srcId="{8F470989-1A8B-44AF-AC6D-EEEB7A795CEB}" destId="{C33766E4-7306-4076-93CA-F1BAA18DB21D}" srcOrd="1" destOrd="0" presId="urn:microsoft.com/office/officeart/2005/8/layout/chevron2"/>
    <dgm:cxn modelId="{187D6905-FF2A-4D2E-B260-4AF3A2E53D40}" type="presParOf" srcId="{20B79916-5F78-4180-A25A-A90ED5BD7156}" destId="{5118D728-D04D-4C51-8920-9044CFB6F694}" srcOrd="5" destOrd="0" presId="urn:microsoft.com/office/officeart/2005/8/layout/chevron2"/>
    <dgm:cxn modelId="{98773C35-B27B-424C-BBCA-B2CC2A368C24}" type="presParOf" srcId="{20B79916-5F78-4180-A25A-A90ED5BD7156}" destId="{F423BE9F-2634-48DA-9391-B4771E158F0C}" srcOrd="6" destOrd="0" presId="urn:microsoft.com/office/officeart/2005/8/layout/chevron2"/>
    <dgm:cxn modelId="{83AF2BB8-EA01-4402-BE09-B45A768BEE7D}" type="presParOf" srcId="{F423BE9F-2634-48DA-9391-B4771E158F0C}" destId="{1E029F08-3D09-46DE-851E-2AD7346FD4F2}" srcOrd="0" destOrd="0" presId="urn:microsoft.com/office/officeart/2005/8/layout/chevron2"/>
    <dgm:cxn modelId="{5103CA13-63AA-45D3-88B9-F999D660CC06}" type="presParOf" srcId="{F423BE9F-2634-48DA-9391-B4771E158F0C}" destId="{F4C9970E-FA3A-4607-A529-71236314DE9A}" srcOrd="1" destOrd="0" presId="urn:microsoft.com/office/officeart/2005/8/layout/chevron2"/>
    <dgm:cxn modelId="{441877DB-6130-4B4F-B9B9-B758EC40F06B}" type="presParOf" srcId="{20B79916-5F78-4180-A25A-A90ED5BD7156}" destId="{F57B3134-A961-4D0D-A7C3-7909DB1D9B40}" srcOrd="7" destOrd="0" presId="urn:microsoft.com/office/officeart/2005/8/layout/chevron2"/>
    <dgm:cxn modelId="{33FC52D7-82F0-4FA5-9698-BA15B26FB115}" type="presParOf" srcId="{20B79916-5F78-4180-A25A-A90ED5BD7156}" destId="{9FF4059E-76C6-4AE3-96C6-523342D7FA9D}" srcOrd="8" destOrd="0" presId="urn:microsoft.com/office/officeart/2005/8/layout/chevron2"/>
    <dgm:cxn modelId="{BC797A19-0F55-4262-9BCE-6DE719CB143A}" type="presParOf" srcId="{9FF4059E-76C6-4AE3-96C6-523342D7FA9D}" destId="{AF528649-106F-4113-88DC-6C5EFA311306}" srcOrd="0" destOrd="0" presId="urn:microsoft.com/office/officeart/2005/8/layout/chevron2"/>
    <dgm:cxn modelId="{A97DEC93-47C9-4BAE-83C1-FD18C635C1DB}" type="presParOf" srcId="{9FF4059E-76C6-4AE3-96C6-523342D7FA9D}" destId="{095725F1-658C-4730-9DCB-7153D4C88A87}" srcOrd="1" destOrd="0" presId="urn:microsoft.com/office/officeart/2005/8/layout/chevron2"/>
    <dgm:cxn modelId="{01C7832B-82E3-45E2-B6D7-848EDFF8D471}" type="presParOf" srcId="{20B79916-5F78-4180-A25A-A90ED5BD7156}" destId="{24A41366-D932-4350-9BDD-FEAAF8F45F32}" srcOrd="9" destOrd="0" presId="urn:microsoft.com/office/officeart/2005/8/layout/chevron2"/>
    <dgm:cxn modelId="{400A57B6-F667-4200-B0AD-9DD6B3EC607A}" type="presParOf" srcId="{20B79916-5F78-4180-A25A-A90ED5BD7156}" destId="{BBFBCD55-3A61-4C4E-B430-C9F253AA7A98}" srcOrd="10" destOrd="0" presId="urn:microsoft.com/office/officeart/2005/8/layout/chevron2"/>
    <dgm:cxn modelId="{51F1F5FD-AF14-47EF-A0D1-CFFE6285C836}" type="presParOf" srcId="{BBFBCD55-3A61-4C4E-B430-C9F253AA7A98}" destId="{60BA261D-3031-46DD-B8E5-6EA951408852}" srcOrd="0" destOrd="0" presId="urn:microsoft.com/office/officeart/2005/8/layout/chevron2"/>
    <dgm:cxn modelId="{4ACBB3DE-68E1-4570-8DE5-8AE29F4F2A90}" type="presParOf" srcId="{BBFBCD55-3A61-4C4E-B430-C9F253AA7A98}" destId="{72284C35-3E8D-467A-85D9-633B999F0E02}"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AF8DD5D-EB90-48B9-9CFB-ED028560A3BE}" type="doc">
      <dgm:prSet loTypeId="urn:microsoft.com/office/officeart/2005/8/layout/hList7" loCatId="process" qsTypeId="urn:microsoft.com/office/officeart/2005/8/quickstyle/simple1" qsCatId="simple" csTypeId="urn:microsoft.com/office/officeart/2005/8/colors/accent1_3" csCatId="accent1" phldr="1"/>
      <dgm:spPr/>
    </dgm:pt>
    <dgm:pt modelId="{51F8621B-6724-461A-A501-23F5DD2468AE}">
      <dgm:prSet phldrT="[Text]"/>
      <dgm:spPr/>
      <dgm:t>
        <a:bodyPr/>
        <a:lstStyle/>
        <a:p>
          <a:r>
            <a:rPr lang="en-US" dirty="0"/>
            <a:t>Project Appreciation</a:t>
          </a:r>
        </a:p>
        <a:p>
          <a:r>
            <a:rPr lang="en-US" dirty="0"/>
            <a:t>(2 weeks)</a:t>
          </a:r>
          <a:endParaRPr lang="en-CA" dirty="0"/>
        </a:p>
      </dgm:t>
    </dgm:pt>
    <dgm:pt modelId="{EEAE8D9E-E319-4C45-B40B-D8B5FFB4D5EF}" type="parTrans" cxnId="{D0DF4495-9189-437A-877C-1D3F2D8EA6A4}">
      <dgm:prSet/>
      <dgm:spPr/>
      <dgm:t>
        <a:bodyPr/>
        <a:lstStyle/>
        <a:p>
          <a:endParaRPr lang="en-CA"/>
        </a:p>
      </dgm:t>
    </dgm:pt>
    <dgm:pt modelId="{657F2982-7550-438E-A6C9-90434683D6F9}" type="sibTrans" cxnId="{D0DF4495-9189-437A-877C-1D3F2D8EA6A4}">
      <dgm:prSet/>
      <dgm:spPr/>
      <dgm:t>
        <a:bodyPr/>
        <a:lstStyle/>
        <a:p>
          <a:endParaRPr lang="en-CA"/>
        </a:p>
      </dgm:t>
    </dgm:pt>
    <dgm:pt modelId="{FB515802-9271-4602-8FC1-81BC8A7D8D21}">
      <dgm:prSet phldrT="[Text]"/>
      <dgm:spPr/>
      <dgm:t>
        <a:bodyPr/>
        <a:lstStyle/>
        <a:p>
          <a:r>
            <a:rPr lang="en-US" dirty="0"/>
            <a:t>Stakeholder Engagements</a:t>
          </a:r>
        </a:p>
        <a:p>
          <a:r>
            <a:rPr lang="en-US" dirty="0"/>
            <a:t>(3 weeks)</a:t>
          </a:r>
          <a:endParaRPr lang="en-CA" dirty="0"/>
        </a:p>
      </dgm:t>
    </dgm:pt>
    <dgm:pt modelId="{6877B2F5-8CB1-4255-9256-3E98BCF11D3F}" type="parTrans" cxnId="{2B063779-BD17-41DF-B53D-4F3E7C4ED6FF}">
      <dgm:prSet/>
      <dgm:spPr/>
      <dgm:t>
        <a:bodyPr/>
        <a:lstStyle/>
        <a:p>
          <a:endParaRPr lang="en-CA"/>
        </a:p>
      </dgm:t>
    </dgm:pt>
    <dgm:pt modelId="{B2AEAB72-3252-4467-8283-C71115F4685F}" type="sibTrans" cxnId="{2B063779-BD17-41DF-B53D-4F3E7C4ED6FF}">
      <dgm:prSet/>
      <dgm:spPr/>
      <dgm:t>
        <a:bodyPr/>
        <a:lstStyle/>
        <a:p>
          <a:endParaRPr lang="en-CA"/>
        </a:p>
      </dgm:t>
    </dgm:pt>
    <dgm:pt modelId="{0B08D02D-9174-46C8-9245-19708C8DBC0F}">
      <dgm:prSet phldrT="[Text]"/>
      <dgm:spPr/>
      <dgm:t>
        <a:bodyPr/>
        <a:lstStyle/>
        <a:p>
          <a:r>
            <a:rPr lang="en-US" dirty="0"/>
            <a:t>Preliminary Project Assessment, Scope of works &amp; budget</a:t>
          </a:r>
        </a:p>
        <a:p>
          <a:r>
            <a:rPr lang="en-US" dirty="0"/>
            <a:t>(4 weeks) </a:t>
          </a:r>
          <a:endParaRPr lang="en-CA" dirty="0"/>
        </a:p>
      </dgm:t>
    </dgm:pt>
    <dgm:pt modelId="{43049925-8365-419D-8019-08C0BB28918D}" type="parTrans" cxnId="{B046FF6B-EC89-4E20-BDF2-36D2BF4FAA42}">
      <dgm:prSet/>
      <dgm:spPr/>
      <dgm:t>
        <a:bodyPr/>
        <a:lstStyle/>
        <a:p>
          <a:endParaRPr lang="en-CA"/>
        </a:p>
      </dgm:t>
    </dgm:pt>
    <dgm:pt modelId="{7EEE1D21-691E-4B9C-B206-DD70625D3000}" type="sibTrans" cxnId="{B046FF6B-EC89-4E20-BDF2-36D2BF4FAA42}">
      <dgm:prSet/>
      <dgm:spPr/>
      <dgm:t>
        <a:bodyPr/>
        <a:lstStyle/>
        <a:p>
          <a:endParaRPr lang="en-CA"/>
        </a:p>
      </dgm:t>
    </dgm:pt>
    <dgm:pt modelId="{EF6B240B-D1DE-45BD-9EDA-C39F1CED9409}">
      <dgm:prSet phldrT="[Text]"/>
      <dgm:spPr/>
      <dgm:t>
        <a:bodyPr/>
        <a:lstStyle/>
        <a:p>
          <a:r>
            <a:rPr lang="en-US" dirty="0"/>
            <a:t>Establish Project Duration &amp; Identifying Project execution Key team members</a:t>
          </a:r>
        </a:p>
        <a:p>
          <a:r>
            <a:rPr lang="en-US" dirty="0"/>
            <a:t>(1 week)</a:t>
          </a:r>
          <a:endParaRPr lang="en-CA" dirty="0"/>
        </a:p>
      </dgm:t>
    </dgm:pt>
    <dgm:pt modelId="{DEB44A14-8A20-43B7-9F2E-BB188E09BE7C}" type="parTrans" cxnId="{32630E50-5FD8-4A94-A62C-4461EE5C9E55}">
      <dgm:prSet/>
      <dgm:spPr/>
      <dgm:t>
        <a:bodyPr/>
        <a:lstStyle/>
        <a:p>
          <a:endParaRPr lang="en-CA"/>
        </a:p>
      </dgm:t>
    </dgm:pt>
    <dgm:pt modelId="{F723B9C5-3EF2-4727-90AA-C25F82BA02BB}" type="sibTrans" cxnId="{32630E50-5FD8-4A94-A62C-4461EE5C9E55}">
      <dgm:prSet/>
      <dgm:spPr/>
      <dgm:t>
        <a:bodyPr/>
        <a:lstStyle/>
        <a:p>
          <a:endParaRPr lang="en-CA"/>
        </a:p>
      </dgm:t>
    </dgm:pt>
    <dgm:pt modelId="{FE292668-F800-45A5-AD05-508C9AB5ADE7}">
      <dgm:prSet phldrT="[Text]"/>
      <dgm:spPr/>
      <dgm:t>
        <a:bodyPr/>
        <a:lstStyle/>
        <a:p>
          <a:r>
            <a:rPr lang="en-US" dirty="0"/>
            <a:t>Prepare RFP documents and scope of works</a:t>
          </a:r>
        </a:p>
        <a:p>
          <a:r>
            <a:rPr lang="en-US" dirty="0"/>
            <a:t>(3 weeks)</a:t>
          </a:r>
          <a:endParaRPr lang="en-CA" dirty="0"/>
        </a:p>
      </dgm:t>
    </dgm:pt>
    <dgm:pt modelId="{C50F5B58-B582-4C86-A92B-9F151A96B565}" type="parTrans" cxnId="{C13DD3BD-1768-44D7-81C8-ADE7D09DBA39}">
      <dgm:prSet/>
      <dgm:spPr/>
      <dgm:t>
        <a:bodyPr/>
        <a:lstStyle/>
        <a:p>
          <a:endParaRPr lang="en-CA"/>
        </a:p>
      </dgm:t>
    </dgm:pt>
    <dgm:pt modelId="{17251AA1-1C27-4751-9BC4-E55C94F72F26}" type="sibTrans" cxnId="{C13DD3BD-1768-44D7-81C8-ADE7D09DBA39}">
      <dgm:prSet/>
      <dgm:spPr/>
      <dgm:t>
        <a:bodyPr/>
        <a:lstStyle/>
        <a:p>
          <a:endParaRPr lang="en-CA"/>
        </a:p>
      </dgm:t>
    </dgm:pt>
    <dgm:pt modelId="{4B3E5A4F-A45D-425A-ABE2-EB0E713C17A7}">
      <dgm:prSet phldrT="[Text]"/>
      <dgm:spPr/>
      <dgm:t>
        <a:bodyPr/>
        <a:lstStyle/>
        <a:p>
          <a:r>
            <a:rPr lang="en-US" dirty="0"/>
            <a:t>Call for RFP &amp; Award (Prime Consultant)</a:t>
          </a:r>
        </a:p>
        <a:p>
          <a:r>
            <a:rPr lang="en-US" dirty="0"/>
            <a:t>(3 months min.)</a:t>
          </a:r>
          <a:endParaRPr lang="en-CA" dirty="0"/>
        </a:p>
      </dgm:t>
    </dgm:pt>
    <dgm:pt modelId="{6974094A-62F4-417D-B314-DD16A28FF7FC}" type="parTrans" cxnId="{1CAD5FE6-473D-447B-BF49-9F8F9AF2DC7D}">
      <dgm:prSet/>
      <dgm:spPr/>
      <dgm:t>
        <a:bodyPr/>
        <a:lstStyle/>
        <a:p>
          <a:endParaRPr lang="en-CA"/>
        </a:p>
      </dgm:t>
    </dgm:pt>
    <dgm:pt modelId="{3AA4EB76-471D-4F07-9955-C2551B9CB829}" type="sibTrans" cxnId="{1CAD5FE6-473D-447B-BF49-9F8F9AF2DC7D}">
      <dgm:prSet/>
      <dgm:spPr/>
      <dgm:t>
        <a:bodyPr/>
        <a:lstStyle/>
        <a:p>
          <a:endParaRPr lang="en-CA"/>
        </a:p>
      </dgm:t>
    </dgm:pt>
    <dgm:pt modelId="{20097A13-E05B-472F-9211-80479724544A}" type="pres">
      <dgm:prSet presAssocID="{1AF8DD5D-EB90-48B9-9CFB-ED028560A3BE}" presName="Name0" presStyleCnt="0">
        <dgm:presLayoutVars>
          <dgm:dir/>
          <dgm:resizeHandles val="exact"/>
        </dgm:presLayoutVars>
      </dgm:prSet>
      <dgm:spPr/>
    </dgm:pt>
    <dgm:pt modelId="{9E330711-93C3-41B7-A58B-656D8E413CCE}" type="pres">
      <dgm:prSet presAssocID="{1AF8DD5D-EB90-48B9-9CFB-ED028560A3BE}" presName="fgShape" presStyleLbl="fgShp" presStyleIdx="0" presStyleCnt="1"/>
      <dgm:spPr/>
    </dgm:pt>
    <dgm:pt modelId="{E2B6E32A-2FCA-4656-A5BE-450BF4F0DD68}" type="pres">
      <dgm:prSet presAssocID="{1AF8DD5D-EB90-48B9-9CFB-ED028560A3BE}" presName="linComp" presStyleCnt="0"/>
      <dgm:spPr/>
    </dgm:pt>
    <dgm:pt modelId="{9FC8CBBE-E57F-47F0-A667-7DA9BFB1D6F2}" type="pres">
      <dgm:prSet presAssocID="{51F8621B-6724-461A-A501-23F5DD2468AE}" presName="compNode" presStyleCnt="0"/>
      <dgm:spPr/>
    </dgm:pt>
    <dgm:pt modelId="{B4795647-E633-4E2B-A4FC-02857894F77C}" type="pres">
      <dgm:prSet presAssocID="{51F8621B-6724-461A-A501-23F5DD2468AE}" presName="bkgdShape" presStyleLbl="node1" presStyleIdx="0" presStyleCnt="6"/>
      <dgm:spPr/>
    </dgm:pt>
    <dgm:pt modelId="{629609B2-6452-465D-89AF-BAACAFAD9699}" type="pres">
      <dgm:prSet presAssocID="{51F8621B-6724-461A-A501-23F5DD2468AE}" presName="nodeTx" presStyleLbl="node1" presStyleIdx="0" presStyleCnt="6">
        <dgm:presLayoutVars>
          <dgm:bulletEnabled val="1"/>
        </dgm:presLayoutVars>
      </dgm:prSet>
      <dgm:spPr/>
    </dgm:pt>
    <dgm:pt modelId="{0A18B7F4-D8EC-4EC6-860C-D5A599E9CDA3}" type="pres">
      <dgm:prSet presAssocID="{51F8621B-6724-461A-A501-23F5DD2468AE}" presName="invisiNode" presStyleLbl="node1" presStyleIdx="0" presStyleCnt="6"/>
      <dgm:spPr/>
    </dgm:pt>
    <dgm:pt modelId="{EC961338-F02C-4DBF-9697-8DDB4704E439}" type="pres">
      <dgm:prSet presAssocID="{51F8621B-6724-461A-A501-23F5DD2468AE}" presName="imagNode" presStyleLbl="fgImgPlace1" presStyleIdx="0" presStyleCnt="6"/>
      <dgm:spPr>
        <a:blipFill>
          <a:blip xmlns:r="http://schemas.openxmlformats.org/officeDocument/2006/relationships" r:embed="rId1">
            <a:extLst>
              <a:ext uri="{28A0092B-C50C-407E-A947-70E740481C1C}">
                <a14:useLocalDpi xmlns:a14="http://schemas.microsoft.com/office/drawing/2010/main" val="0"/>
              </a:ext>
            </a:extLst>
          </a:blip>
          <a:srcRect/>
          <a:stretch>
            <a:fillRect l="-1000" r="-1000"/>
          </a:stretch>
        </a:blipFill>
      </dgm:spPr>
    </dgm:pt>
    <dgm:pt modelId="{5D5E3CDE-254F-4883-99B6-EEDBA7C463D4}" type="pres">
      <dgm:prSet presAssocID="{657F2982-7550-438E-A6C9-90434683D6F9}" presName="sibTrans" presStyleLbl="sibTrans2D1" presStyleIdx="0" presStyleCnt="0"/>
      <dgm:spPr/>
    </dgm:pt>
    <dgm:pt modelId="{07793A71-B128-4946-87C7-49F1BA907826}" type="pres">
      <dgm:prSet presAssocID="{FB515802-9271-4602-8FC1-81BC8A7D8D21}" presName="compNode" presStyleCnt="0"/>
      <dgm:spPr/>
    </dgm:pt>
    <dgm:pt modelId="{0DF2A290-3A5F-49CE-829E-9E71B175E60C}" type="pres">
      <dgm:prSet presAssocID="{FB515802-9271-4602-8FC1-81BC8A7D8D21}" presName="bkgdShape" presStyleLbl="node1" presStyleIdx="1" presStyleCnt="6"/>
      <dgm:spPr/>
    </dgm:pt>
    <dgm:pt modelId="{233C61E2-8183-4597-8862-36E6C16CCCE5}" type="pres">
      <dgm:prSet presAssocID="{FB515802-9271-4602-8FC1-81BC8A7D8D21}" presName="nodeTx" presStyleLbl="node1" presStyleIdx="1" presStyleCnt="6">
        <dgm:presLayoutVars>
          <dgm:bulletEnabled val="1"/>
        </dgm:presLayoutVars>
      </dgm:prSet>
      <dgm:spPr/>
    </dgm:pt>
    <dgm:pt modelId="{ABF88DC0-AD2E-43D6-AF23-E250526C1761}" type="pres">
      <dgm:prSet presAssocID="{FB515802-9271-4602-8FC1-81BC8A7D8D21}" presName="invisiNode" presStyleLbl="node1" presStyleIdx="1" presStyleCnt="6"/>
      <dgm:spPr/>
    </dgm:pt>
    <dgm:pt modelId="{B0AFE151-4348-437C-8718-1A03B3CB621D}" type="pres">
      <dgm:prSet presAssocID="{FB515802-9271-4602-8FC1-81BC8A7D8D21}" presName="imagNode" presStyleLbl="fgImgPlace1" presStyleIdx="1" presStyleCnt="6"/>
      <dgm:spPr>
        <a:blipFill>
          <a:blip xmlns:r="http://schemas.openxmlformats.org/officeDocument/2006/relationships" r:embed="rId2">
            <a:extLst>
              <a:ext uri="{28A0092B-C50C-407E-A947-70E740481C1C}">
                <a14:useLocalDpi xmlns:a14="http://schemas.microsoft.com/office/drawing/2010/main" val="0"/>
              </a:ext>
            </a:extLst>
          </a:blip>
          <a:srcRect/>
          <a:stretch>
            <a:fillRect l="-63000" r="-63000"/>
          </a:stretch>
        </a:blipFill>
      </dgm:spPr>
    </dgm:pt>
    <dgm:pt modelId="{694A85BD-7826-4D5C-85A0-99F07BFFAB4A}" type="pres">
      <dgm:prSet presAssocID="{B2AEAB72-3252-4467-8283-C71115F4685F}" presName="sibTrans" presStyleLbl="sibTrans2D1" presStyleIdx="0" presStyleCnt="0"/>
      <dgm:spPr/>
    </dgm:pt>
    <dgm:pt modelId="{DFD37F72-26B2-4183-9E9D-6CFA2EBCC84C}" type="pres">
      <dgm:prSet presAssocID="{0B08D02D-9174-46C8-9245-19708C8DBC0F}" presName="compNode" presStyleCnt="0"/>
      <dgm:spPr/>
    </dgm:pt>
    <dgm:pt modelId="{ABEAEC45-859C-42F5-A236-2C417BDFA3AE}" type="pres">
      <dgm:prSet presAssocID="{0B08D02D-9174-46C8-9245-19708C8DBC0F}" presName="bkgdShape" presStyleLbl="node1" presStyleIdx="2" presStyleCnt="6"/>
      <dgm:spPr/>
    </dgm:pt>
    <dgm:pt modelId="{B2BBE0EE-56B7-466D-9EC8-E62DD9BBCC11}" type="pres">
      <dgm:prSet presAssocID="{0B08D02D-9174-46C8-9245-19708C8DBC0F}" presName="nodeTx" presStyleLbl="node1" presStyleIdx="2" presStyleCnt="6">
        <dgm:presLayoutVars>
          <dgm:bulletEnabled val="1"/>
        </dgm:presLayoutVars>
      </dgm:prSet>
      <dgm:spPr/>
    </dgm:pt>
    <dgm:pt modelId="{59D4C74B-FD5E-478D-9798-2A4C21F92FF3}" type="pres">
      <dgm:prSet presAssocID="{0B08D02D-9174-46C8-9245-19708C8DBC0F}" presName="invisiNode" presStyleLbl="node1" presStyleIdx="2" presStyleCnt="6"/>
      <dgm:spPr/>
    </dgm:pt>
    <dgm:pt modelId="{B7DC1CC1-1966-4C79-8624-9734413F2AA6}" type="pres">
      <dgm:prSet presAssocID="{0B08D02D-9174-46C8-9245-19708C8DBC0F}" presName="imagNode" presStyleLbl="fgImgPlace1" presStyleIdx="2" presStyleCnt="6"/>
      <dgm:spPr>
        <a:blipFill>
          <a:blip xmlns:r="http://schemas.openxmlformats.org/officeDocument/2006/relationships" r:embed="rId3">
            <a:extLst>
              <a:ext uri="{28A0092B-C50C-407E-A947-70E740481C1C}">
                <a14:useLocalDpi xmlns:a14="http://schemas.microsoft.com/office/drawing/2010/main" val="0"/>
              </a:ext>
            </a:extLst>
          </a:blip>
          <a:srcRect/>
          <a:stretch>
            <a:fillRect t="-12000" b="-12000"/>
          </a:stretch>
        </a:blipFill>
      </dgm:spPr>
    </dgm:pt>
    <dgm:pt modelId="{3A4883ED-1435-4E61-87BF-6469880DE27E}" type="pres">
      <dgm:prSet presAssocID="{7EEE1D21-691E-4B9C-B206-DD70625D3000}" presName="sibTrans" presStyleLbl="sibTrans2D1" presStyleIdx="0" presStyleCnt="0"/>
      <dgm:spPr/>
    </dgm:pt>
    <dgm:pt modelId="{9176A86F-3C61-406C-9B13-FA40D1FEEBE9}" type="pres">
      <dgm:prSet presAssocID="{EF6B240B-D1DE-45BD-9EDA-C39F1CED9409}" presName="compNode" presStyleCnt="0"/>
      <dgm:spPr/>
    </dgm:pt>
    <dgm:pt modelId="{2A2A9CCE-C563-4FB0-B208-A202290C1427}" type="pres">
      <dgm:prSet presAssocID="{EF6B240B-D1DE-45BD-9EDA-C39F1CED9409}" presName="bkgdShape" presStyleLbl="node1" presStyleIdx="3" presStyleCnt="6"/>
      <dgm:spPr/>
    </dgm:pt>
    <dgm:pt modelId="{C840FF96-A2B7-4BB0-B438-757FDDD5F67F}" type="pres">
      <dgm:prSet presAssocID="{EF6B240B-D1DE-45BD-9EDA-C39F1CED9409}" presName="nodeTx" presStyleLbl="node1" presStyleIdx="3" presStyleCnt="6">
        <dgm:presLayoutVars>
          <dgm:bulletEnabled val="1"/>
        </dgm:presLayoutVars>
      </dgm:prSet>
      <dgm:spPr/>
    </dgm:pt>
    <dgm:pt modelId="{48193F33-3A17-4BF0-85B4-011C2CCED8EF}" type="pres">
      <dgm:prSet presAssocID="{EF6B240B-D1DE-45BD-9EDA-C39F1CED9409}" presName="invisiNode" presStyleLbl="node1" presStyleIdx="3" presStyleCnt="6"/>
      <dgm:spPr/>
    </dgm:pt>
    <dgm:pt modelId="{B210EFFE-3183-4E6F-BDEE-529BC5A20A9F}" type="pres">
      <dgm:prSet presAssocID="{EF6B240B-D1DE-45BD-9EDA-C39F1CED9409}" presName="imagNode" presStyleLbl="fgImgPlace1" presStyleIdx="3" presStyleCnt="6"/>
      <dgm:spPr>
        <a:blipFill>
          <a:blip xmlns:r="http://schemas.openxmlformats.org/officeDocument/2006/relationships" r:embed="rId4">
            <a:extLst>
              <a:ext uri="{28A0092B-C50C-407E-A947-70E740481C1C}">
                <a14:useLocalDpi xmlns:a14="http://schemas.microsoft.com/office/drawing/2010/main" val="0"/>
              </a:ext>
            </a:extLst>
          </a:blip>
          <a:srcRect/>
          <a:stretch>
            <a:fillRect l="-23000" r="-23000"/>
          </a:stretch>
        </a:blipFill>
      </dgm:spPr>
    </dgm:pt>
    <dgm:pt modelId="{35EAC37F-C074-40A7-8D3F-4799DC50F438}" type="pres">
      <dgm:prSet presAssocID="{F723B9C5-3EF2-4727-90AA-C25F82BA02BB}" presName="sibTrans" presStyleLbl="sibTrans2D1" presStyleIdx="0" presStyleCnt="0"/>
      <dgm:spPr/>
    </dgm:pt>
    <dgm:pt modelId="{C5B15E93-926C-444A-9E68-1A292539642E}" type="pres">
      <dgm:prSet presAssocID="{FE292668-F800-45A5-AD05-508C9AB5ADE7}" presName="compNode" presStyleCnt="0"/>
      <dgm:spPr/>
    </dgm:pt>
    <dgm:pt modelId="{47A4D1CA-BD81-4641-944F-DBD83881D930}" type="pres">
      <dgm:prSet presAssocID="{FE292668-F800-45A5-AD05-508C9AB5ADE7}" presName="bkgdShape" presStyleLbl="node1" presStyleIdx="4" presStyleCnt="6"/>
      <dgm:spPr/>
    </dgm:pt>
    <dgm:pt modelId="{DD6DB94A-05B4-45FA-8E1A-1E91DC45D609}" type="pres">
      <dgm:prSet presAssocID="{FE292668-F800-45A5-AD05-508C9AB5ADE7}" presName="nodeTx" presStyleLbl="node1" presStyleIdx="4" presStyleCnt="6">
        <dgm:presLayoutVars>
          <dgm:bulletEnabled val="1"/>
        </dgm:presLayoutVars>
      </dgm:prSet>
      <dgm:spPr/>
    </dgm:pt>
    <dgm:pt modelId="{3D67C010-924B-4016-A4FE-638AED2AF12E}" type="pres">
      <dgm:prSet presAssocID="{FE292668-F800-45A5-AD05-508C9AB5ADE7}" presName="invisiNode" presStyleLbl="node1" presStyleIdx="4" presStyleCnt="6"/>
      <dgm:spPr/>
    </dgm:pt>
    <dgm:pt modelId="{4A59889E-00B6-4428-B045-F900FF44F2E2}" type="pres">
      <dgm:prSet presAssocID="{FE292668-F800-45A5-AD05-508C9AB5ADE7}" presName="imagNode" presStyleLbl="fgImgPlace1" presStyleIdx="4" presStyleCnt="6"/>
      <dgm:spPr>
        <a:blipFill>
          <a:blip xmlns:r="http://schemas.openxmlformats.org/officeDocument/2006/relationships" r:embed="rId5">
            <a:extLst>
              <a:ext uri="{28A0092B-C50C-407E-A947-70E740481C1C}">
                <a14:useLocalDpi xmlns:a14="http://schemas.microsoft.com/office/drawing/2010/main" val="0"/>
              </a:ext>
            </a:extLst>
          </a:blip>
          <a:srcRect/>
          <a:stretch>
            <a:fillRect l="-30000" r="-30000"/>
          </a:stretch>
        </a:blipFill>
      </dgm:spPr>
    </dgm:pt>
    <dgm:pt modelId="{E14A0619-4C6B-44E5-8E3E-54C70B23AC42}" type="pres">
      <dgm:prSet presAssocID="{17251AA1-1C27-4751-9BC4-E55C94F72F26}" presName="sibTrans" presStyleLbl="sibTrans2D1" presStyleIdx="0" presStyleCnt="0"/>
      <dgm:spPr/>
    </dgm:pt>
    <dgm:pt modelId="{FC8AD95B-F8E8-4B03-B7F3-85543F361777}" type="pres">
      <dgm:prSet presAssocID="{4B3E5A4F-A45D-425A-ABE2-EB0E713C17A7}" presName="compNode" presStyleCnt="0"/>
      <dgm:spPr/>
    </dgm:pt>
    <dgm:pt modelId="{6A9716E5-6DBF-4BF3-AF83-E1000C85255F}" type="pres">
      <dgm:prSet presAssocID="{4B3E5A4F-A45D-425A-ABE2-EB0E713C17A7}" presName="bkgdShape" presStyleLbl="node1" presStyleIdx="5" presStyleCnt="6"/>
      <dgm:spPr/>
    </dgm:pt>
    <dgm:pt modelId="{BD946EC9-697E-43DE-A505-6EB4D942A66B}" type="pres">
      <dgm:prSet presAssocID="{4B3E5A4F-A45D-425A-ABE2-EB0E713C17A7}" presName="nodeTx" presStyleLbl="node1" presStyleIdx="5" presStyleCnt="6">
        <dgm:presLayoutVars>
          <dgm:bulletEnabled val="1"/>
        </dgm:presLayoutVars>
      </dgm:prSet>
      <dgm:spPr/>
    </dgm:pt>
    <dgm:pt modelId="{16B212EE-3B4B-4712-8CBA-12D1E781131D}" type="pres">
      <dgm:prSet presAssocID="{4B3E5A4F-A45D-425A-ABE2-EB0E713C17A7}" presName="invisiNode" presStyleLbl="node1" presStyleIdx="5" presStyleCnt="6"/>
      <dgm:spPr/>
    </dgm:pt>
    <dgm:pt modelId="{D8F92829-DF16-4BD7-A44F-CF32D78105F4}" type="pres">
      <dgm:prSet presAssocID="{4B3E5A4F-A45D-425A-ABE2-EB0E713C17A7}" presName="imagNode" presStyleLbl="fgImgPlace1" presStyleIdx="5" presStyleCnt="6"/>
      <dgm:spPr>
        <a:blipFill>
          <a:blip xmlns:r="http://schemas.openxmlformats.org/officeDocument/2006/relationships" r:embed="rId6">
            <a:extLst>
              <a:ext uri="{28A0092B-C50C-407E-A947-70E740481C1C}">
                <a14:useLocalDpi xmlns:a14="http://schemas.microsoft.com/office/drawing/2010/main" val="0"/>
              </a:ext>
            </a:extLst>
          </a:blip>
          <a:srcRect/>
          <a:stretch>
            <a:fillRect/>
          </a:stretch>
        </a:blipFill>
      </dgm:spPr>
    </dgm:pt>
  </dgm:ptLst>
  <dgm:cxnLst>
    <dgm:cxn modelId="{22C1C902-2BF2-400F-B9AE-057477367499}" type="presOf" srcId="{FE292668-F800-45A5-AD05-508C9AB5ADE7}" destId="{47A4D1CA-BD81-4641-944F-DBD83881D930}" srcOrd="0" destOrd="0" presId="urn:microsoft.com/office/officeart/2005/8/layout/hList7"/>
    <dgm:cxn modelId="{12E1F505-D6B9-4C39-B20D-B1B64238E37A}" type="presOf" srcId="{B2AEAB72-3252-4467-8283-C71115F4685F}" destId="{694A85BD-7826-4D5C-85A0-99F07BFFAB4A}" srcOrd="0" destOrd="0" presId="urn:microsoft.com/office/officeart/2005/8/layout/hList7"/>
    <dgm:cxn modelId="{96657817-286B-4176-B124-B442644AF4CC}" type="presOf" srcId="{657F2982-7550-438E-A6C9-90434683D6F9}" destId="{5D5E3CDE-254F-4883-99B6-EEDBA7C463D4}" srcOrd="0" destOrd="0" presId="urn:microsoft.com/office/officeart/2005/8/layout/hList7"/>
    <dgm:cxn modelId="{EC610C1F-47C1-4A41-B5F5-C94684AEE471}" type="presOf" srcId="{17251AA1-1C27-4751-9BC4-E55C94F72F26}" destId="{E14A0619-4C6B-44E5-8E3E-54C70B23AC42}" srcOrd="0" destOrd="0" presId="urn:microsoft.com/office/officeart/2005/8/layout/hList7"/>
    <dgm:cxn modelId="{9DE5F420-B1EC-4B30-B888-008BC3056652}" type="presOf" srcId="{F723B9C5-3EF2-4727-90AA-C25F82BA02BB}" destId="{35EAC37F-C074-40A7-8D3F-4799DC50F438}" srcOrd="0" destOrd="0" presId="urn:microsoft.com/office/officeart/2005/8/layout/hList7"/>
    <dgm:cxn modelId="{9C91E525-E0D9-4234-9B6D-64505ADF223A}" type="presOf" srcId="{51F8621B-6724-461A-A501-23F5DD2468AE}" destId="{629609B2-6452-465D-89AF-BAACAFAD9699}" srcOrd="1" destOrd="0" presId="urn:microsoft.com/office/officeart/2005/8/layout/hList7"/>
    <dgm:cxn modelId="{2983602E-AD30-4202-AA32-1612753317C3}" type="presOf" srcId="{0B08D02D-9174-46C8-9245-19708C8DBC0F}" destId="{B2BBE0EE-56B7-466D-9EC8-E62DD9BBCC11}" srcOrd="1" destOrd="0" presId="urn:microsoft.com/office/officeart/2005/8/layout/hList7"/>
    <dgm:cxn modelId="{08022F63-DD42-4738-AE78-284D53B86B41}" type="presOf" srcId="{4B3E5A4F-A45D-425A-ABE2-EB0E713C17A7}" destId="{6A9716E5-6DBF-4BF3-AF83-E1000C85255F}" srcOrd="0" destOrd="0" presId="urn:microsoft.com/office/officeart/2005/8/layout/hList7"/>
    <dgm:cxn modelId="{E562674A-7391-4747-B7DD-5A176BA088EE}" type="presOf" srcId="{0B08D02D-9174-46C8-9245-19708C8DBC0F}" destId="{ABEAEC45-859C-42F5-A236-2C417BDFA3AE}" srcOrd="0" destOrd="0" presId="urn:microsoft.com/office/officeart/2005/8/layout/hList7"/>
    <dgm:cxn modelId="{B046FF6B-EC89-4E20-BDF2-36D2BF4FAA42}" srcId="{1AF8DD5D-EB90-48B9-9CFB-ED028560A3BE}" destId="{0B08D02D-9174-46C8-9245-19708C8DBC0F}" srcOrd="2" destOrd="0" parTransId="{43049925-8365-419D-8019-08C0BB28918D}" sibTransId="{7EEE1D21-691E-4B9C-B206-DD70625D3000}"/>
    <dgm:cxn modelId="{32630E50-5FD8-4A94-A62C-4461EE5C9E55}" srcId="{1AF8DD5D-EB90-48B9-9CFB-ED028560A3BE}" destId="{EF6B240B-D1DE-45BD-9EDA-C39F1CED9409}" srcOrd="3" destOrd="0" parTransId="{DEB44A14-8A20-43B7-9F2E-BB188E09BE7C}" sibTransId="{F723B9C5-3EF2-4727-90AA-C25F82BA02BB}"/>
    <dgm:cxn modelId="{2B063779-BD17-41DF-B53D-4F3E7C4ED6FF}" srcId="{1AF8DD5D-EB90-48B9-9CFB-ED028560A3BE}" destId="{FB515802-9271-4602-8FC1-81BC8A7D8D21}" srcOrd="1" destOrd="0" parTransId="{6877B2F5-8CB1-4255-9256-3E98BCF11D3F}" sibTransId="{B2AEAB72-3252-4467-8283-C71115F4685F}"/>
    <dgm:cxn modelId="{D0DF4495-9189-437A-877C-1D3F2D8EA6A4}" srcId="{1AF8DD5D-EB90-48B9-9CFB-ED028560A3BE}" destId="{51F8621B-6724-461A-A501-23F5DD2468AE}" srcOrd="0" destOrd="0" parTransId="{EEAE8D9E-E319-4C45-B40B-D8B5FFB4D5EF}" sibTransId="{657F2982-7550-438E-A6C9-90434683D6F9}"/>
    <dgm:cxn modelId="{8F714BA8-84E2-41E8-AE28-35484F09F6FE}" type="presOf" srcId="{51F8621B-6724-461A-A501-23F5DD2468AE}" destId="{B4795647-E633-4E2B-A4FC-02857894F77C}" srcOrd="0" destOrd="0" presId="urn:microsoft.com/office/officeart/2005/8/layout/hList7"/>
    <dgm:cxn modelId="{5606E8AA-C05B-49AB-A80A-673CED5F3C00}" type="presOf" srcId="{FB515802-9271-4602-8FC1-81BC8A7D8D21}" destId="{233C61E2-8183-4597-8862-36E6C16CCCE5}" srcOrd="1" destOrd="0" presId="urn:microsoft.com/office/officeart/2005/8/layout/hList7"/>
    <dgm:cxn modelId="{AB19FBB5-DFEA-428F-A4E0-9AB0BE196910}" type="presOf" srcId="{EF6B240B-D1DE-45BD-9EDA-C39F1CED9409}" destId="{2A2A9CCE-C563-4FB0-B208-A202290C1427}" srcOrd="0" destOrd="0" presId="urn:microsoft.com/office/officeart/2005/8/layout/hList7"/>
    <dgm:cxn modelId="{CFBA3FBB-D35B-4BD8-8526-9634DE302CBD}" type="presOf" srcId="{7EEE1D21-691E-4B9C-B206-DD70625D3000}" destId="{3A4883ED-1435-4E61-87BF-6469880DE27E}" srcOrd="0" destOrd="0" presId="urn:microsoft.com/office/officeart/2005/8/layout/hList7"/>
    <dgm:cxn modelId="{C13DD3BD-1768-44D7-81C8-ADE7D09DBA39}" srcId="{1AF8DD5D-EB90-48B9-9CFB-ED028560A3BE}" destId="{FE292668-F800-45A5-AD05-508C9AB5ADE7}" srcOrd="4" destOrd="0" parTransId="{C50F5B58-B582-4C86-A92B-9F151A96B565}" sibTransId="{17251AA1-1C27-4751-9BC4-E55C94F72F26}"/>
    <dgm:cxn modelId="{8ECCD5C3-B927-4E5E-9773-7E2FB83C0C4D}" type="presOf" srcId="{FE292668-F800-45A5-AD05-508C9AB5ADE7}" destId="{DD6DB94A-05B4-45FA-8E1A-1E91DC45D609}" srcOrd="1" destOrd="0" presId="urn:microsoft.com/office/officeart/2005/8/layout/hList7"/>
    <dgm:cxn modelId="{C6D1DAC4-3FE2-4712-AD67-ADE430945FA5}" type="presOf" srcId="{4B3E5A4F-A45D-425A-ABE2-EB0E713C17A7}" destId="{BD946EC9-697E-43DE-A505-6EB4D942A66B}" srcOrd="1" destOrd="0" presId="urn:microsoft.com/office/officeart/2005/8/layout/hList7"/>
    <dgm:cxn modelId="{EEA78BD9-EE77-4B19-8597-5A29CBA6C4C1}" type="presOf" srcId="{1AF8DD5D-EB90-48B9-9CFB-ED028560A3BE}" destId="{20097A13-E05B-472F-9211-80479724544A}" srcOrd="0" destOrd="0" presId="urn:microsoft.com/office/officeart/2005/8/layout/hList7"/>
    <dgm:cxn modelId="{1CAD5FE6-473D-447B-BF49-9F8F9AF2DC7D}" srcId="{1AF8DD5D-EB90-48B9-9CFB-ED028560A3BE}" destId="{4B3E5A4F-A45D-425A-ABE2-EB0E713C17A7}" srcOrd="5" destOrd="0" parTransId="{6974094A-62F4-417D-B314-DD16A28FF7FC}" sibTransId="{3AA4EB76-471D-4F07-9955-C2551B9CB829}"/>
    <dgm:cxn modelId="{97FAEAE8-66EB-418E-94D0-509148C3C038}" type="presOf" srcId="{FB515802-9271-4602-8FC1-81BC8A7D8D21}" destId="{0DF2A290-3A5F-49CE-829E-9E71B175E60C}" srcOrd="0" destOrd="0" presId="urn:microsoft.com/office/officeart/2005/8/layout/hList7"/>
    <dgm:cxn modelId="{6ABD5CF2-3855-46DC-87E6-3DF6CE823981}" type="presOf" srcId="{EF6B240B-D1DE-45BD-9EDA-C39F1CED9409}" destId="{C840FF96-A2B7-4BB0-B438-757FDDD5F67F}" srcOrd="1" destOrd="0" presId="urn:microsoft.com/office/officeart/2005/8/layout/hList7"/>
    <dgm:cxn modelId="{4817CB1B-2077-42F3-AC4A-B47AFA5F2B8D}" type="presParOf" srcId="{20097A13-E05B-472F-9211-80479724544A}" destId="{9E330711-93C3-41B7-A58B-656D8E413CCE}" srcOrd="0" destOrd="0" presId="urn:microsoft.com/office/officeart/2005/8/layout/hList7"/>
    <dgm:cxn modelId="{D612FE0F-C98F-49E8-A53F-C9552B809DB9}" type="presParOf" srcId="{20097A13-E05B-472F-9211-80479724544A}" destId="{E2B6E32A-2FCA-4656-A5BE-450BF4F0DD68}" srcOrd="1" destOrd="0" presId="urn:microsoft.com/office/officeart/2005/8/layout/hList7"/>
    <dgm:cxn modelId="{5A0D1F87-CC99-48F3-A871-DAC326CB1B80}" type="presParOf" srcId="{E2B6E32A-2FCA-4656-A5BE-450BF4F0DD68}" destId="{9FC8CBBE-E57F-47F0-A667-7DA9BFB1D6F2}" srcOrd="0" destOrd="0" presId="urn:microsoft.com/office/officeart/2005/8/layout/hList7"/>
    <dgm:cxn modelId="{C7AEDB93-42E1-4A6E-AFBF-DC80EEDD0CC5}" type="presParOf" srcId="{9FC8CBBE-E57F-47F0-A667-7DA9BFB1D6F2}" destId="{B4795647-E633-4E2B-A4FC-02857894F77C}" srcOrd="0" destOrd="0" presId="urn:microsoft.com/office/officeart/2005/8/layout/hList7"/>
    <dgm:cxn modelId="{8F00C360-0104-48B0-8801-879BCEB21B5D}" type="presParOf" srcId="{9FC8CBBE-E57F-47F0-A667-7DA9BFB1D6F2}" destId="{629609B2-6452-465D-89AF-BAACAFAD9699}" srcOrd="1" destOrd="0" presId="urn:microsoft.com/office/officeart/2005/8/layout/hList7"/>
    <dgm:cxn modelId="{88360B2C-6FFC-49D3-896D-871931566389}" type="presParOf" srcId="{9FC8CBBE-E57F-47F0-A667-7DA9BFB1D6F2}" destId="{0A18B7F4-D8EC-4EC6-860C-D5A599E9CDA3}" srcOrd="2" destOrd="0" presId="urn:microsoft.com/office/officeart/2005/8/layout/hList7"/>
    <dgm:cxn modelId="{0023D323-B5A9-467A-8932-027AE1E8E8FE}" type="presParOf" srcId="{9FC8CBBE-E57F-47F0-A667-7DA9BFB1D6F2}" destId="{EC961338-F02C-4DBF-9697-8DDB4704E439}" srcOrd="3" destOrd="0" presId="urn:microsoft.com/office/officeart/2005/8/layout/hList7"/>
    <dgm:cxn modelId="{D241FE2C-7EA4-47E3-95EC-F39A1CF8D077}" type="presParOf" srcId="{E2B6E32A-2FCA-4656-A5BE-450BF4F0DD68}" destId="{5D5E3CDE-254F-4883-99B6-EEDBA7C463D4}" srcOrd="1" destOrd="0" presId="urn:microsoft.com/office/officeart/2005/8/layout/hList7"/>
    <dgm:cxn modelId="{8831EFED-B296-4C43-ADC9-86F7606B41EF}" type="presParOf" srcId="{E2B6E32A-2FCA-4656-A5BE-450BF4F0DD68}" destId="{07793A71-B128-4946-87C7-49F1BA907826}" srcOrd="2" destOrd="0" presId="urn:microsoft.com/office/officeart/2005/8/layout/hList7"/>
    <dgm:cxn modelId="{27DDAAF6-7D44-4576-9C69-CBE34C005E90}" type="presParOf" srcId="{07793A71-B128-4946-87C7-49F1BA907826}" destId="{0DF2A290-3A5F-49CE-829E-9E71B175E60C}" srcOrd="0" destOrd="0" presId="urn:microsoft.com/office/officeart/2005/8/layout/hList7"/>
    <dgm:cxn modelId="{FB98535F-D269-4371-A18D-5E6C308D99BA}" type="presParOf" srcId="{07793A71-B128-4946-87C7-49F1BA907826}" destId="{233C61E2-8183-4597-8862-36E6C16CCCE5}" srcOrd="1" destOrd="0" presId="urn:microsoft.com/office/officeart/2005/8/layout/hList7"/>
    <dgm:cxn modelId="{0C384238-0012-4BF2-AECB-60FA4623D0C1}" type="presParOf" srcId="{07793A71-B128-4946-87C7-49F1BA907826}" destId="{ABF88DC0-AD2E-43D6-AF23-E250526C1761}" srcOrd="2" destOrd="0" presId="urn:microsoft.com/office/officeart/2005/8/layout/hList7"/>
    <dgm:cxn modelId="{3DFEBD5D-D5D7-451A-97BC-C2325B524F4E}" type="presParOf" srcId="{07793A71-B128-4946-87C7-49F1BA907826}" destId="{B0AFE151-4348-437C-8718-1A03B3CB621D}" srcOrd="3" destOrd="0" presId="urn:microsoft.com/office/officeart/2005/8/layout/hList7"/>
    <dgm:cxn modelId="{EDFE897C-929A-4525-9398-FE840AB165B9}" type="presParOf" srcId="{E2B6E32A-2FCA-4656-A5BE-450BF4F0DD68}" destId="{694A85BD-7826-4D5C-85A0-99F07BFFAB4A}" srcOrd="3" destOrd="0" presId="urn:microsoft.com/office/officeart/2005/8/layout/hList7"/>
    <dgm:cxn modelId="{585D0F15-1CB5-4DE5-A577-F586CADD8EAC}" type="presParOf" srcId="{E2B6E32A-2FCA-4656-A5BE-450BF4F0DD68}" destId="{DFD37F72-26B2-4183-9E9D-6CFA2EBCC84C}" srcOrd="4" destOrd="0" presId="urn:microsoft.com/office/officeart/2005/8/layout/hList7"/>
    <dgm:cxn modelId="{F3A92724-DB1A-4EA8-9AC8-E16056F2944B}" type="presParOf" srcId="{DFD37F72-26B2-4183-9E9D-6CFA2EBCC84C}" destId="{ABEAEC45-859C-42F5-A236-2C417BDFA3AE}" srcOrd="0" destOrd="0" presId="urn:microsoft.com/office/officeart/2005/8/layout/hList7"/>
    <dgm:cxn modelId="{D4487336-3711-4ABA-B27F-EDCED9024955}" type="presParOf" srcId="{DFD37F72-26B2-4183-9E9D-6CFA2EBCC84C}" destId="{B2BBE0EE-56B7-466D-9EC8-E62DD9BBCC11}" srcOrd="1" destOrd="0" presId="urn:microsoft.com/office/officeart/2005/8/layout/hList7"/>
    <dgm:cxn modelId="{A921269D-0A87-492E-B621-867E551AA059}" type="presParOf" srcId="{DFD37F72-26B2-4183-9E9D-6CFA2EBCC84C}" destId="{59D4C74B-FD5E-478D-9798-2A4C21F92FF3}" srcOrd="2" destOrd="0" presId="urn:microsoft.com/office/officeart/2005/8/layout/hList7"/>
    <dgm:cxn modelId="{1D446C9A-6569-46FE-886A-B6775421EAE9}" type="presParOf" srcId="{DFD37F72-26B2-4183-9E9D-6CFA2EBCC84C}" destId="{B7DC1CC1-1966-4C79-8624-9734413F2AA6}" srcOrd="3" destOrd="0" presId="urn:microsoft.com/office/officeart/2005/8/layout/hList7"/>
    <dgm:cxn modelId="{29A607AB-77FA-4085-84F8-FF1A388563EC}" type="presParOf" srcId="{E2B6E32A-2FCA-4656-A5BE-450BF4F0DD68}" destId="{3A4883ED-1435-4E61-87BF-6469880DE27E}" srcOrd="5" destOrd="0" presId="urn:microsoft.com/office/officeart/2005/8/layout/hList7"/>
    <dgm:cxn modelId="{4B63B98D-5F47-4599-A8A1-2DE151BF97B4}" type="presParOf" srcId="{E2B6E32A-2FCA-4656-A5BE-450BF4F0DD68}" destId="{9176A86F-3C61-406C-9B13-FA40D1FEEBE9}" srcOrd="6" destOrd="0" presId="urn:microsoft.com/office/officeart/2005/8/layout/hList7"/>
    <dgm:cxn modelId="{64AA12E3-70FB-4CCF-9420-296A763F9115}" type="presParOf" srcId="{9176A86F-3C61-406C-9B13-FA40D1FEEBE9}" destId="{2A2A9CCE-C563-4FB0-B208-A202290C1427}" srcOrd="0" destOrd="0" presId="urn:microsoft.com/office/officeart/2005/8/layout/hList7"/>
    <dgm:cxn modelId="{E1833439-A456-431A-B1B3-61F3D0392F1C}" type="presParOf" srcId="{9176A86F-3C61-406C-9B13-FA40D1FEEBE9}" destId="{C840FF96-A2B7-4BB0-B438-757FDDD5F67F}" srcOrd="1" destOrd="0" presId="urn:microsoft.com/office/officeart/2005/8/layout/hList7"/>
    <dgm:cxn modelId="{BDF81975-D6DD-4467-A0B7-ECA4A006A0BF}" type="presParOf" srcId="{9176A86F-3C61-406C-9B13-FA40D1FEEBE9}" destId="{48193F33-3A17-4BF0-85B4-011C2CCED8EF}" srcOrd="2" destOrd="0" presId="urn:microsoft.com/office/officeart/2005/8/layout/hList7"/>
    <dgm:cxn modelId="{8F148667-6BD8-4204-9AC0-13027E0E6819}" type="presParOf" srcId="{9176A86F-3C61-406C-9B13-FA40D1FEEBE9}" destId="{B210EFFE-3183-4E6F-BDEE-529BC5A20A9F}" srcOrd="3" destOrd="0" presId="urn:microsoft.com/office/officeart/2005/8/layout/hList7"/>
    <dgm:cxn modelId="{4E639883-CB21-4F1F-80D7-A3DBCE8A8D65}" type="presParOf" srcId="{E2B6E32A-2FCA-4656-A5BE-450BF4F0DD68}" destId="{35EAC37F-C074-40A7-8D3F-4799DC50F438}" srcOrd="7" destOrd="0" presId="urn:microsoft.com/office/officeart/2005/8/layout/hList7"/>
    <dgm:cxn modelId="{338A8566-968A-418E-ACA5-62589FB30C05}" type="presParOf" srcId="{E2B6E32A-2FCA-4656-A5BE-450BF4F0DD68}" destId="{C5B15E93-926C-444A-9E68-1A292539642E}" srcOrd="8" destOrd="0" presId="urn:microsoft.com/office/officeart/2005/8/layout/hList7"/>
    <dgm:cxn modelId="{07E408F3-3F32-45FF-A624-75C3559E25AC}" type="presParOf" srcId="{C5B15E93-926C-444A-9E68-1A292539642E}" destId="{47A4D1CA-BD81-4641-944F-DBD83881D930}" srcOrd="0" destOrd="0" presId="urn:microsoft.com/office/officeart/2005/8/layout/hList7"/>
    <dgm:cxn modelId="{BC4E3E74-B4DE-49DC-ABC6-159D857BD837}" type="presParOf" srcId="{C5B15E93-926C-444A-9E68-1A292539642E}" destId="{DD6DB94A-05B4-45FA-8E1A-1E91DC45D609}" srcOrd="1" destOrd="0" presId="urn:microsoft.com/office/officeart/2005/8/layout/hList7"/>
    <dgm:cxn modelId="{D499AE6A-82B4-46FB-BA86-823DA2EDA9C6}" type="presParOf" srcId="{C5B15E93-926C-444A-9E68-1A292539642E}" destId="{3D67C010-924B-4016-A4FE-638AED2AF12E}" srcOrd="2" destOrd="0" presId="urn:microsoft.com/office/officeart/2005/8/layout/hList7"/>
    <dgm:cxn modelId="{15CBD2A6-9989-43CC-A387-8CC9E9259014}" type="presParOf" srcId="{C5B15E93-926C-444A-9E68-1A292539642E}" destId="{4A59889E-00B6-4428-B045-F900FF44F2E2}" srcOrd="3" destOrd="0" presId="urn:microsoft.com/office/officeart/2005/8/layout/hList7"/>
    <dgm:cxn modelId="{63F9F138-1857-496D-AD62-D139BA61A409}" type="presParOf" srcId="{E2B6E32A-2FCA-4656-A5BE-450BF4F0DD68}" destId="{E14A0619-4C6B-44E5-8E3E-54C70B23AC42}" srcOrd="9" destOrd="0" presId="urn:microsoft.com/office/officeart/2005/8/layout/hList7"/>
    <dgm:cxn modelId="{9D93C90C-9FB9-4AFD-8AE8-1FD204BF4F4F}" type="presParOf" srcId="{E2B6E32A-2FCA-4656-A5BE-450BF4F0DD68}" destId="{FC8AD95B-F8E8-4B03-B7F3-85543F361777}" srcOrd="10" destOrd="0" presId="urn:microsoft.com/office/officeart/2005/8/layout/hList7"/>
    <dgm:cxn modelId="{A51CC4DD-EE3B-4C6B-8114-7FF763F1A565}" type="presParOf" srcId="{FC8AD95B-F8E8-4B03-B7F3-85543F361777}" destId="{6A9716E5-6DBF-4BF3-AF83-E1000C85255F}" srcOrd="0" destOrd="0" presId="urn:microsoft.com/office/officeart/2005/8/layout/hList7"/>
    <dgm:cxn modelId="{651DD88C-A323-4AC0-9A63-64203DA8762C}" type="presParOf" srcId="{FC8AD95B-F8E8-4B03-B7F3-85543F361777}" destId="{BD946EC9-697E-43DE-A505-6EB4D942A66B}" srcOrd="1" destOrd="0" presId="urn:microsoft.com/office/officeart/2005/8/layout/hList7"/>
    <dgm:cxn modelId="{111BB9CC-C8A8-488E-8709-B3AF2A8AE9D8}" type="presParOf" srcId="{FC8AD95B-F8E8-4B03-B7F3-85543F361777}" destId="{16B212EE-3B4B-4712-8CBA-12D1E781131D}" srcOrd="2" destOrd="0" presId="urn:microsoft.com/office/officeart/2005/8/layout/hList7"/>
    <dgm:cxn modelId="{66A380AF-FB7F-4A18-9AB8-39FFFC903498}" type="presParOf" srcId="{FC8AD95B-F8E8-4B03-B7F3-85543F361777}" destId="{D8F92829-DF16-4BD7-A44F-CF32D78105F4}" srcOrd="3" destOrd="0" presId="urn:microsoft.com/office/officeart/2005/8/layout/hList7"/>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DBF6DC4-B77A-4C3D-B076-8F37788A632D}" type="doc">
      <dgm:prSet loTypeId="urn:microsoft.com/office/officeart/2005/8/layout/chevron2" loCatId="list" qsTypeId="urn:microsoft.com/office/officeart/2005/8/quickstyle/simple1" qsCatId="simple" csTypeId="urn:microsoft.com/office/officeart/2005/8/colors/accent1_3" csCatId="accent1" phldr="1"/>
      <dgm:spPr/>
      <dgm:t>
        <a:bodyPr/>
        <a:lstStyle/>
        <a:p>
          <a:endParaRPr lang="en-CA"/>
        </a:p>
      </dgm:t>
    </dgm:pt>
    <dgm:pt modelId="{E39F7867-8B8D-492F-8372-260C1B6CCE51}">
      <dgm:prSet phldrT="[Text]" custT="1"/>
      <dgm:spPr/>
      <dgm:t>
        <a:bodyPr/>
        <a:lstStyle/>
        <a:p>
          <a:r>
            <a:rPr lang="en-US" sz="800" dirty="0">
              <a:latin typeface="Calibri" panose="020F0502020204030204" pitchFamily="34" charset="0"/>
              <a:cs typeface="Calibri" panose="020F0502020204030204" pitchFamily="34" charset="0"/>
            </a:rPr>
            <a:t>Project Request Form</a:t>
          </a:r>
          <a:endParaRPr lang="en-CA" sz="800" dirty="0">
            <a:latin typeface="Calibri" panose="020F0502020204030204" pitchFamily="34" charset="0"/>
            <a:cs typeface="Calibri" panose="020F0502020204030204" pitchFamily="34" charset="0"/>
          </a:endParaRPr>
        </a:p>
      </dgm:t>
    </dgm:pt>
    <dgm:pt modelId="{D4A4C8A3-B313-46E5-B82D-7AC887BEDE63}" type="parTrans" cxnId="{C7E2B03B-5738-4A77-9EE5-2C75549CB588}">
      <dgm:prSet/>
      <dgm:spPr/>
      <dgm:t>
        <a:bodyPr/>
        <a:lstStyle/>
        <a:p>
          <a:endParaRPr lang="en-CA" sz="2000"/>
        </a:p>
      </dgm:t>
    </dgm:pt>
    <dgm:pt modelId="{DD729796-F791-4C18-BAFA-C63F9E341769}" type="sibTrans" cxnId="{C7E2B03B-5738-4A77-9EE5-2C75549CB588}">
      <dgm:prSet/>
      <dgm:spPr/>
      <dgm:t>
        <a:bodyPr/>
        <a:lstStyle/>
        <a:p>
          <a:endParaRPr lang="en-CA" sz="2000"/>
        </a:p>
      </dgm:t>
    </dgm:pt>
    <dgm:pt modelId="{AF6DD184-8A8E-4974-9D97-4F274ABF195A}">
      <dgm:prSet phldrT="[Text]" custT="1"/>
      <dgm:spPr/>
      <dgm:t>
        <a:bodyPr/>
        <a:lstStyle/>
        <a:p>
          <a:r>
            <a:rPr lang="en-US" sz="800" dirty="0">
              <a:latin typeface="Calibri" panose="020F0502020204030204" pitchFamily="34" charset="0"/>
              <a:cs typeface="Calibri" panose="020F0502020204030204" pitchFamily="34" charset="0"/>
            </a:rPr>
            <a:t>Stakeholder, description &amp; budget source</a:t>
          </a:r>
          <a:endParaRPr lang="en-CA" sz="800" dirty="0">
            <a:latin typeface="Calibri" panose="020F0502020204030204" pitchFamily="34" charset="0"/>
            <a:cs typeface="Calibri" panose="020F0502020204030204" pitchFamily="34" charset="0"/>
          </a:endParaRPr>
        </a:p>
      </dgm:t>
    </dgm:pt>
    <dgm:pt modelId="{12B070F6-3006-4F11-9160-B6928938D86C}" type="parTrans" cxnId="{1C466C00-9C86-491B-B6EC-0F352EF3821B}">
      <dgm:prSet/>
      <dgm:spPr/>
      <dgm:t>
        <a:bodyPr/>
        <a:lstStyle/>
        <a:p>
          <a:endParaRPr lang="en-CA" sz="2000"/>
        </a:p>
      </dgm:t>
    </dgm:pt>
    <dgm:pt modelId="{86F5370C-3DEF-4E7A-BAC8-764763A9FC32}" type="sibTrans" cxnId="{1C466C00-9C86-491B-B6EC-0F352EF3821B}">
      <dgm:prSet/>
      <dgm:spPr/>
      <dgm:t>
        <a:bodyPr/>
        <a:lstStyle/>
        <a:p>
          <a:endParaRPr lang="en-CA" sz="2000"/>
        </a:p>
      </dgm:t>
    </dgm:pt>
    <dgm:pt modelId="{53203161-B743-4230-8376-5EE9A4844035}">
      <dgm:prSet phldrT="[Text]" custT="1"/>
      <dgm:spPr/>
      <dgm:t>
        <a:bodyPr/>
        <a:lstStyle/>
        <a:p>
          <a:r>
            <a:rPr lang="en-US" sz="800" dirty="0">
              <a:latin typeface="Calibri" panose="020F0502020204030204" pitchFamily="34" charset="0"/>
              <a:cs typeface="Calibri" panose="020F0502020204030204" pitchFamily="34" charset="0"/>
            </a:rPr>
            <a:t>1 day</a:t>
          </a:r>
          <a:endParaRPr lang="en-CA" sz="800" dirty="0">
            <a:latin typeface="Calibri" panose="020F0502020204030204" pitchFamily="34" charset="0"/>
            <a:cs typeface="Calibri" panose="020F0502020204030204" pitchFamily="34" charset="0"/>
          </a:endParaRPr>
        </a:p>
      </dgm:t>
    </dgm:pt>
    <dgm:pt modelId="{E6D1C2AA-3372-45B7-93A2-6B6EBB5E7E98}" type="parTrans" cxnId="{6CD65058-8F21-498E-A230-CF88D88A8639}">
      <dgm:prSet/>
      <dgm:spPr/>
      <dgm:t>
        <a:bodyPr/>
        <a:lstStyle/>
        <a:p>
          <a:endParaRPr lang="en-CA" sz="2000"/>
        </a:p>
      </dgm:t>
    </dgm:pt>
    <dgm:pt modelId="{529DB164-DF4C-40C8-AF24-55518CDA5443}" type="sibTrans" cxnId="{6CD65058-8F21-498E-A230-CF88D88A8639}">
      <dgm:prSet/>
      <dgm:spPr/>
      <dgm:t>
        <a:bodyPr/>
        <a:lstStyle/>
        <a:p>
          <a:endParaRPr lang="en-CA" sz="2000"/>
        </a:p>
      </dgm:t>
    </dgm:pt>
    <dgm:pt modelId="{E2A4C84D-5CDB-4B2B-A1F1-CB4CBFF20884}">
      <dgm:prSet phldrT="[Text]" custT="1"/>
      <dgm:spPr/>
      <dgm:t>
        <a:bodyPr/>
        <a:lstStyle/>
        <a:p>
          <a:r>
            <a:rPr lang="en-US" sz="800" dirty="0">
              <a:latin typeface="Calibri" panose="020F0502020204030204" pitchFamily="34" charset="0"/>
              <a:cs typeface="Calibri" panose="020F0502020204030204" pitchFamily="34" charset="0"/>
            </a:rPr>
            <a:t>Project Initiation</a:t>
          </a:r>
          <a:endParaRPr lang="en-CA" sz="800" dirty="0">
            <a:latin typeface="Calibri" panose="020F0502020204030204" pitchFamily="34" charset="0"/>
            <a:cs typeface="Calibri" panose="020F0502020204030204" pitchFamily="34" charset="0"/>
          </a:endParaRPr>
        </a:p>
      </dgm:t>
    </dgm:pt>
    <dgm:pt modelId="{60E0FD92-2190-4A74-A1B8-A6AC572265E9}" type="parTrans" cxnId="{1BAB939F-2EB2-4024-8E2B-A58F428F6A07}">
      <dgm:prSet/>
      <dgm:spPr/>
      <dgm:t>
        <a:bodyPr/>
        <a:lstStyle/>
        <a:p>
          <a:endParaRPr lang="en-CA" sz="2000"/>
        </a:p>
      </dgm:t>
    </dgm:pt>
    <dgm:pt modelId="{EAFC18FC-B8AA-41DD-B71F-FC4795FFF206}" type="sibTrans" cxnId="{1BAB939F-2EB2-4024-8E2B-A58F428F6A07}">
      <dgm:prSet/>
      <dgm:spPr/>
      <dgm:t>
        <a:bodyPr/>
        <a:lstStyle/>
        <a:p>
          <a:endParaRPr lang="en-CA" sz="2000"/>
        </a:p>
      </dgm:t>
    </dgm:pt>
    <dgm:pt modelId="{4FAB13F4-3E94-4650-830A-2D4FC0FEBB52}">
      <dgm:prSet phldrT="[Text]" custT="1"/>
      <dgm:spPr/>
      <dgm:t>
        <a:bodyPr/>
        <a:lstStyle/>
        <a:p>
          <a:r>
            <a:rPr lang="en-US" sz="800" dirty="0">
              <a:latin typeface="Calibri" panose="020F0502020204030204" pitchFamily="34" charset="0"/>
              <a:cs typeface="Calibri" panose="020F0502020204030204" pitchFamily="34" charset="0"/>
            </a:rPr>
            <a:t>User Engagement, information gathering, preliminary assessment, project duration</a:t>
          </a:r>
          <a:endParaRPr lang="en-CA" sz="800" dirty="0">
            <a:latin typeface="Calibri" panose="020F0502020204030204" pitchFamily="34" charset="0"/>
            <a:cs typeface="Calibri" panose="020F0502020204030204" pitchFamily="34" charset="0"/>
          </a:endParaRPr>
        </a:p>
      </dgm:t>
    </dgm:pt>
    <dgm:pt modelId="{B69E8B0B-BEDA-4461-873A-81612DBAAB32}" type="parTrans" cxnId="{D370BB28-DE85-4354-B00C-D9FA8CF13E47}">
      <dgm:prSet/>
      <dgm:spPr/>
      <dgm:t>
        <a:bodyPr/>
        <a:lstStyle/>
        <a:p>
          <a:endParaRPr lang="en-CA" sz="2000"/>
        </a:p>
      </dgm:t>
    </dgm:pt>
    <dgm:pt modelId="{176952AE-AC9E-4FF2-85FC-82EEE9FB242A}" type="sibTrans" cxnId="{D370BB28-DE85-4354-B00C-D9FA8CF13E47}">
      <dgm:prSet/>
      <dgm:spPr/>
      <dgm:t>
        <a:bodyPr/>
        <a:lstStyle/>
        <a:p>
          <a:endParaRPr lang="en-CA" sz="2000"/>
        </a:p>
      </dgm:t>
    </dgm:pt>
    <dgm:pt modelId="{EA1FE1B9-9E55-4491-A096-B0CE50EF788B}">
      <dgm:prSet phldrT="[Text]" custT="1"/>
      <dgm:spPr/>
      <dgm:t>
        <a:bodyPr/>
        <a:lstStyle/>
        <a:p>
          <a:r>
            <a:rPr lang="en-US" sz="800" dirty="0" err="1">
              <a:latin typeface="Calibri" panose="020F0502020204030204" pitchFamily="34" charset="0"/>
              <a:cs typeface="Calibri" panose="020F0502020204030204" pitchFamily="34" charset="0"/>
            </a:rPr>
            <a:t>Approx</a:t>
          </a:r>
          <a:r>
            <a:rPr lang="en-US" sz="800" dirty="0">
              <a:latin typeface="Calibri" panose="020F0502020204030204" pitchFamily="34" charset="0"/>
              <a:cs typeface="Calibri" panose="020F0502020204030204" pitchFamily="34" charset="0"/>
            </a:rPr>
            <a:t> 3 months</a:t>
          </a:r>
          <a:endParaRPr lang="en-CA" sz="800" dirty="0">
            <a:latin typeface="Calibri" panose="020F0502020204030204" pitchFamily="34" charset="0"/>
            <a:cs typeface="Calibri" panose="020F0502020204030204" pitchFamily="34" charset="0"/>
          </a:endParaRPr>
        </a:p>
      </dgm:t>
    </dgm:pt>
    <dgm:pt modelId="{4CDB42D9-12C6-4ECE-BDA6-7D9F5C01DBE7}" type="parTrans" cxnId="{7BFA48E1-8034-4F4F-8025-22DE60A68043}">
      <dgm:prSet/>
      <dgm:spPr/>
      <dgm:t>
        <a:bodyPr/>
        <a:lstStyle/>
        <a:p>
          <a:endParaRPr lang="en-CA" sz="2000"/>
        </a:p>
      </dgm:t>
    </dgm:pt>
    <dgm:pt modelId="{61BE1BEA-3875-4AF0-BF62-9D5C2F4E4C55}" type="sibTrans" cxnId="{7BFA48E1-8034-4F4F-8025-22DE60A68043}">
      <dgm:prSet/>
      <dgm:spPr/>
      <dgm:t>
        <a:bodyPr/>
        <a:lstStyle/>
        <a:p>
          <a:endParaRPr lang="en-CA" sz="2000"/>
        </a:p>
      </dgm:t>
    </dgm:pt>
    <dgm:pt modelId="{08978FF7-3BB9-4760-8AE1-C8FB419C3448}">
      <dgm:prSet phldrT="[Text]" custT="1"/>
      <dgm:spPr/>
      <dgm:t>
        <a:bodyPr/>
        <a:lstStyle/>
        <a:p>
          <a:r>
            <a:rPr lang="en-US" sz="800" dirty="0">
              <a:latin typeface="Calibri" panose="020F0502020204030204" pitchFamily="34" charset="0"/>
              <a:cs typeface="Calibri" panose="020F0502020204030204" pitchFamily="34" charset="0"/>
            </a:rPr>
            <a:t>Concept Stage (30%)</a:t>
          </a:r>
          <a:endParaRPr lang="en-CA" sz="800" dirty="0">
            <a:latin typeface="Calibri" panose="020F0502020204030204" pitchFamily="34" charset="0"/>
            <a:cs typeface="Calibri" panose="020F0502020204030204" pitchFamily="34" charset="0"/>
          </a:endParaRPr>
        </a:p>
      </dgm:t>
    </dgm:pt>
    <dgm:pt modelId="{51DF5F4B-DEEE-47D3-BDFA-EEE0A7328F5C}" type="parTrans" cxnId="{91B8CD5B-BB0C-4E32-AA17-C373708DB18D}">
      <dgm:prSet/>
      <dgm:spPr/>
      <dgm:t>
        <a:bodyPr/>
        <a:lstStyle/>
        <a:p>
          <a:endParaRPr lang="en-CA" sz="2000"/>
        </a:p>
      </dgm:t>
    </dgm:pt>
    <dgm:pt modelId="{3C288751-B0DD-4964-BF7E-A22201D63242}" type="sibTrans" cxnId="{91B8CD5B-BB0C-4E32-AA17-C373708DB18D}">
      <dgm:prSet/>
      <dgm:spPr/>
      <dgm:t>
        <a:bodyPr/>
        <a:lstStyle/>
        <a:p>
          <a:endParaRPr lang="en-CA" sz="2000"/>
        </a:p>
      </dgm:t>
    </dgm:pt>
    <dgm:pt modelId="{C76EFFF4-6C31-4750-9714-B4B556A08D61}">
      <dgm:prSet phldrT="[Text]" custT="1"/>
      <dgm:spPr/>
      <dgm:t>
        <a:bodyPr/>
        <a:lstStyle/>
        <a:p>
          <a:r>
            <a:rPr lang="en-US" sz="800" dirty="0">
              <a:latin typeface="Calibri" panose="020F0502020204030204" pitchFamily="34" charset="0"/>
              <a:cs typeface="Calibri" panose="020F0502020204030204" pitchFamily="34" charset="0"/>
            </a:rPr>
            <a:t>Initial Design, visuals, Schedule of Accommodations, Class D estimates </a:t>
          </a:r>
          <a:r>
            <a:rPr lang="en-US" sz="800" dirty="0" err="1">
              <a:latin typeface="Calibri" panose="020F0502020204030204" pitchFamily="34" charset="0"/>
              <a:cs typeface="Calibri" panose="020F0502020204030204" pitchFamily="34" charset="0"/>
            </a:rPr>
            <a:t>etc</a:t>
          </a:r>
          <a:endParaRPr lang="en-CA" sz="800" dirty="0">
            <a:latin typeface="Calibri" panose="020F0502020204030204" pitchFamily="34" charset="0"/>
            <a:cs typeface="Calibri" panose="020F0502020204030204" pitchFamily="34" charset="0"/>
          </a:endParaRPr>
        </a:p>
      </dgm:t>
    </dgm:pt>
    <dgm:pt modelId="{41D8AFAE-F0D4-462E-8565-6B33F59FFDC0}" type="parTrans" cxnId="{3804D88D-4121-4F07-ABAB-44073AAE4B25}">
      <dgm:prSet/>
      <dgm:spPr/>
      <dgm:t>
        <a:bodyPr/>
        <a:lstStyle/>
        <a:p>
          <a:endParaRPr lang="en-CA" sz="2000"/>
        </a:p>
      </dgm:t>
    </dgm:pt>
    <dgm:pt modelId="{32ECE659-23BB-4C56-8C08-732C2C7BA4E2}" type="sibTrans" cxnId="{3804D88D-4121-4F07-ABAB-44073AAE4B25}">
      <dgm:prSet/>
      <dgm:spPr/>
      <dgm:t>
        <a:bodyPr/>
        <a:lstStyle/>
        <a:p>
          <a:endParaRPr lang="en-CA" sz="2000"/>
        </a:p>
      </dgm:t>
    </dgm:pt>
    <dgm:pt modelId="{33F24B80-CFA8-4B15-BDB5-338ED159E304}">
      <dgm:prSet phldrT="[Text]" custT="1"/>
      <dgm:spPr/>
      <dgm:t>
        <a:bodyPr/>
        <a:lstStyle/>
        <a:p>
          <a:r>
            <a:rPr lang="en-US" sz="800" dirty="0" err="1">
              <a:latin typeface="Calibri" panose="020F0502020204030204" pitchFamily="34" charset="0"/>
              <a:cs typeface="Calibri" panose="020F0502020204030204" pitchFamily="34" charset="0"/>
            </a:rPr>
            <a:t>Approx</a:t>
          </a:r>
          <a:r>
            <a:rPr lang="en-US" sz="800" dirty="0">
              <a:latin typeface="Calibri" panose="020F0502020204030204" pitchFamily="34" charset="0"/>
              <a:cs typeface="Calibri" panose="020F0502020204030204" pitchFamily="34" charset="0"/>
            </a:rPr>
            <a:t> 3 months</a:t>
          </a:r>
          <a:endParaRPr lang="en-CA" sz="800" dirty="0">
            <a:latin typeface="Calibri" panose="020F0502020204030204" pitchFamily="34" charset="0"/>
            <a:cs typeface="Calibri" panose="020F0502020204030204" pitchFamily="34" charset="0"/>
          </a:endParaRPr>
        </a:p>
      </dgm:t>
    </dgm:pt>
    <dgm:pt modelId="{F683F8A0-E194-48D8-9E67-410FCF143E33}" type="parTrans" cxnId="{E6ED55B9-242E-43F4-B8CA-05ED44607E96}">
      <dgm:prSet/>
      <dgm:spPr/>
      <dgm:t>
        <a:bodyPr/>
        <a:lstStyle/>
        <a:p>
          <a:endParaRPr lang="en-CA" sz="2000"/>
        </a:p>
      </dgm:t>
    </dgm:pt>
    <dgm:pt modelId="{BB9BB129-520B-454C-A398-F6A053E49C2E}" type="sibTrans" cxnId="{E6ED55B9-242E-43F4-B8CA-05ED44607E96}">
      <dgm:prSet/>
      <dgm:spPr/>
      <dgm:t>
        <a:bodyPr/>
        <a:lstStyle/>
        <a:p>
          <a:endParaRPr lang="en-CA" sz="2000"/>
        </a:p>
      </dgm:t>
    </dgm:pt>
    <dgm:pt modelId="{F32949AC-FCC0-49B4-80C7-F8CB8A78993E}">
      <dgm:prSet phldrT="[Text]" custT="1"/>
      <dgm:spPr/>
      <dgm:t>
        <a:bodyPr/>
        <a:lstStyle/>
        <a:p>
          <a:r>
            <a:rPr lang="en-US" sz="800">
              <a:latin typeface="Calibri" panose="020F0502020204030204" pitchFamily="34" charset="0"/>
              <a:cs typeface="Calibri" panose="020F0502020204030204" pitchFamily="34" charset="0"/>
            </a:rPr>
            <a:t>Preliminary Stage (70%)</a:t>
          </a:r>
          <a:endParaRPr lang="en-CA" sz="800">
            <a:latin typeface="Calibri" panose="020F0502020204030204" pitchFamily="34" charset="0"/>
            <a:cs typeface="Calibri" panose="020F0502020204030204" pitchFamily="34" charset="0"/>
          </a:endParaRPr>
        </a:p>
      </dgm:t>
    </dgm:pt>
    <dgm:pt modelId="{F55FFA41-CE90-479A-9EE5-F42D6D2844E1}" type="parTrans" cxnId="{B0D99849-D3AD-4022-8D11-876CA2F93BCF}">
      <dgm:prSet/>
      <dgm:spPr/>
      <dgm:t>
        <a:bodyPr/>
        <a:lstStyle/>
        <a:p>
          <a:endParaRPr lang="en-CA" sz="2000"/>
        </a:p>
      </dgm:t>
    </dgm:pt>
    <dgm:pt modelId="{5C0CADAE-2972-4201-A149-14BE74CDA780}" type="sibTrans" cxnId="{B0D99849-D3AD-4022-8D11-876CA2F93BCF}">
      <dgm:prSet/>
      <dgm:spPr/>
      <dgm:t>
        <a:bodyPr/>
        <a:lstStyle/>
        <a:p>
          <a:endParaRPr lang="en-CA" sz="2000"/>
        </a:p>
      </dgm:t>
    </dgm:pt>
    <dgm:pt modelId="{FB105718-EB15-4F4D-9643-06459BDD783D}">
      <dgm:prSet phldrT="[Text]" custT="1"/>
      <dgm:spPr/>
      <dgm:t>
        <a:bodyPr/>
        <a:lstStyle/>
        <a:p>
          <a:r>
            <a:rPr lang="en-US" sz="800">
              <a:latin typeface="Calibri" panose="020F0502020204030204" pitchFamily="34" charset="0"/>
              <a:cs typeface="Calibri" panose="020F0502020204030204" pitchFamily="34" charset="0"/>
            </a:rPr>
            <a:t>Tender Stage</a:t>
          </a:r>
          <a:endParaRPr lang="en-CA" sz="800">
            <a:latin typeface="Calibri" panose="020F0502020204030204" pitchFamily="34" charset="0"/>
            <a:cs typeface="Calibri" panose="020F0502020204030204" pitchFamily="34" charset="0"/>
          </a:endParaRPr>
        </a:p>
      </dgm:t>
    </dgm:pt>
    <dgm:pt modelId="{7FD2F6BA-31B2-44F8-8C97-CFFB3FF704DD}" type="parTrans" cxnId="{16E5AF1D-6E68-4E4D-9B95-09D6255E133F}">
      <dgm:prSet/>
      <dgm:spPr/>
      <dgm:t>
        <a:bodyPr/>
        <a:lstStyle/>
        <a:p>
          <a:endParaRPr lang="en-CA" sz="2000"/>
        </a:p>
      </dgm:t>
    </dgm:pt>
    <dgm:pt modelId="{0EA03A9F-0CC3-49D6-ABB0-B1FACCFCFEB3}" type="sibTrans" cxnId="{16E5AF1D-6E68-4E4D-9B95-09D6255E133F}">
      <dgm:prSet/>
      <dgm:spPr/>
      <dgm:t>
        <a:bodyPr/>
        <a:lstStyle/>
        <a:p>
          <a:endParaRPr lang="en-CA" sz="2000"/>
        </a:p>
      </dgm:t>
    </dgm:pt>
    <dgm:pt modelId="{D4EA26B7-3D47-4CB0-B07C-FB5FE065A521}">
      <dgm:prSet phldrT="[Text]" custT="1"/>
      <dgm:spPr/>
      <dgm:t>
        <a:bodyPr/>
        <a:lstStyle/>
        <a:p>
          <a:r>
            <a:rPr lang="en-US" sz="800" dirty="0">
              <a:latin typeface="Calibri" panose="020F0502020204030204" pitchFamily="34" charset="0"/>
              <a:cs typeface="Calibri" panose="020F0502020204030204" pitchFamily="34" charset="0"/>
            </a:rPr>
            <a:t>Call for RFP (Prime Consultant) -PDC Procurement overview </a:t>
          </a:r>
          <a:endParaRPr lang="en-CA" sz="800" dirty="0">
            <a:latin typeface="Calibri" panose="020F0502020204030204" pitchFamily="34" charset="0"/>
            <a:cs typeface="Calibri" panose="020F0502020204030204" pitchFamily="34" charset="0"/>
          </a:endParaRPr>
        </a:p>
      </dgm:t>
    </dgm:pt>
    <dgm:pt modelId="{C6F08459-13E8-4F3C-83B8-C43C528BA3CD}" type="parTrans" cxnId="{D37A91A4-40F9-498C-AAA6-DED085BBDCF0}">
      <dgm:prSet/>
      <dgm:spPr/>
      <dgm:t>
        <a:bodyPr/>
        <a:lstStyle/>
        <a:p>
          <a:endParaRPr lang="en-CA" sz="2000"/>
        </a:p>
      </dgm:t>
    </dgm:pt>
    <dgm:pt modelId="{2E689471-5107-493E-BF60-C0B6CBA4306C}" type="sibTrans" cxnId="{D37A91A4-40F9-498C-AAA6-DED085BBDCF0}">
      <dgm:prSet/>
      <dgm:spPr/>
      <dgm:t>
        <a:bodyPr/>
        <a:lstStyle/>
        <a:p>
          <a:endParaRPr lang="en-CA" sz="2000"/>
        </a:p>
      </dgm:t>
    </dgm:pt>
    <dgm:pt modelId="{FB664CB3-1F22-471D-99F3-39171C4026FE}">
      <dgm:prSet phldrT="[Text]" custT="1"/>
      <dgm:spPr/>
      <dgm:t>
        <a:bodyPr/>
        <a:lstStyle/>
        <a:p>
          <a:r>
            <a:rPr lang="en-US" sz="800" dirty="0">
              <a:latin typeface="Calibri" panose="020F0502020204030204" pitchFamily="34" charset="0"/>
              <a:cs typeface="Calibri" panose="020F0502020204030204" pitchFamily="34" charset="0"/>
            </a:rPr>
            <a:t>Preliminary Architectural drawings, Room Data Sheets, Simulations, Sustainability Strategies &amp; Class C Estimates</a:t>
          </a:r>
          <a:endParaRPr lang="en-CA" sz="800" dirty="0">
            <a:latin typeface="Calibri" panose="020F0502020204030204" pitchFamily="34" charset="0"/>
            <a:cs typeface="Calibri" panose="020F0502020204030204" pitchFamily="34" charset="0"/>
          </a:endParaRPr>
        </a:p>
      </dgm:t>
    </dgm:pt>
    <dgm:pt modelId="{A66FCEFA-E747-4438-9973-FEB3B1D336F4}" type="parTrans" cxnId="{82FB9712-8CBF-4905-9A81-23FAE3A51DA7}">
      <dgm:prSet/>
      <dgm:spPr/>
      <dgm:t>
        <a:bodyPr/>
        <a:lstStyle/>
        <a:p>
          <a:endParaRPr lang="en-CA" sz="2000"/>
        </a:p>
      </dgm:t>
    </dgm:pt>
    <dgm:pt modelId="{ADA921E3-FC0D-49EF-80AB-88ABDDDD5EF8}" type="sibTrans" cxnId="{82FB9712-8CBF-4905-9A81-23FAE3A51DA7}">
      <dgm:prSet/>
      <dgm:spPr/>
      <dgm:t>
        <a:bodyPr/>
        <a:lstStyle/>
        <a:p>
          <a:endParaRPr lang="en-CA" sz="2000"/>
        </a:p>
      </dgm:t>
    </dgm:pt>
    <dgm:pt modelId="{9D7099AE-CCED-4D1D-86AE-8627EDC0A91C}">
      <dgm:prSet phldrT="[Text]" custT="1"/>
      <dgm:spPr/>
      <dgm:t>
        <a:bodyPr/>
        <a:lstStyle/>
        <a:p>
          <a:r>
            <a:rPr lang="en-US" sz="800" dirty="0">
              <a:latin typeface="Calibri" panose="020F0502020204030204" pitchFamily="34" charset="0"/>
              <a:cs typeface="Calibri" panose="020F0502020204030204" pitchFamily="34" charset="0"/>
            </a:rPr>
            <a:t>Detailed Design Stage (99%)</a:t>
          </a:r>
          <a:endParaRPr lang="en-CA" sz="800" dirty="0">
            <a:latin typeface="Calibri" panose="020F0502020204030204" pitchFamily="34" charset="0"/>
            <a:cs typeface="Calibri" panose="020F0502020204030204" pitchFamily="34" charset="0"/>
          </a:endParaRPr>
        </a:p>
      </dgm:t>
    </dgm:pt>
    <dgm:pt modelId="{63F868B0-72AA-4671-91C5-15C92278659E}" type="parTrans" cxnId="{E7A8FE6C-49BE-4EE0-AAD0-FB3C067BF35E}">
      <dgm:prSet/>
      <dgm:spPr/>
      <dgm:t>
        <a:bodyPr/>
        <a:lstStyle/>
        <a:p>
          <a:endParaRPr lang="en-CA" sz="2000"/>
        </a:p>
      </dgm:t>
    </dgm:pt>
    <dgm:pt modelId="{A0404B75-CDD8-46E8-965E-A805D902A103}" type="sibTrans" cxnId="{E7A8FE6C-49BE-4EE0-AAD0-FB3C067BF35E}">
      <dgm:prSet/>
      <dgm:spPr/>
      <dgm:t>
        <a:bodyPr/>
        <a:lstStyle/>
        <a:p>
          <a:endParaRPr lang="en-CA" sz="2000"/>
        </a:p>
      </dgm:t>
    </dgm:pt>
    <dgm:pt modelId="{E2F8CE63-9AAB-4F5C-AF8B-52AB4A4CF93E}">
      <dgm:prSet phldrT="[Text]" custT="1"/>
      <dgm:spPr/>
      <dgm:t>
        <a:bodyPr/>
        <a:lstStyle/>
        <a:p>
          <a:r>
            <a:rPr lang="en-US" sz="800" dirty="0" err="1">
              <a:latin typeface="Calibri" panose="020F0502020204030204" pitchFamily="34" charset="0"/>
              <a:cs typeface="Calibri" panose="020F0502020204030204" pitchFamily="34" charset="0"/>
            </a:rPr>
            <a:t>Approx</a:t>
          </a:r>
          <a:r>
            <a:rPr lang="en-US" sz="800" dirty="0">
              <a:latin typeface="Calibri" panose="020F0502020204030204" pitchFamily="34" charset="0"/>
              <a:cs typeface="Calibri" panose="020F0502020204030204" pitchFamily="34" charset="0"/>
            </a:rPr>
            <a:t> 4 months</a:t>
          </a:r>
          <a:endParaRPr lang="en-CA" sz="800" dirty="0">
            <a:latin typeface="Calibri" panose="020F0502020204030204" pitchFamily="34" charset="0"/>
            <a:cs typeface="Calibri" panose="020F0502020204030204" pitchFamily="34" charset="0"/>
          </a:endParaRPr>
        </a:p>
      </dgm:t>
    </dgm:pt>
    <dgm:pt modelId="{A36AF776-D7BD-4089-8E7B-E2FF377E129C}" type="parTrans" cxnId="{CDEBD28B-6C3D-460D-A4CD-3A4D67245DFF}">
      <dgm:prSet/>
      <dgm:spPr/>
      <dgm:t>
        <a:bodyPr/>
        <a:lstStyle/>
        <a:p>
          <a:endParaRPr lang="en-CA" sz="2000"/>
        </a:p>
      </dgm:t>
    </dgm:pt>
    <dgm:pt modelId="{B8E5581B-CA75-4D25-96C7-39597B57A4AB}" type="sibTrans" cxnId="{CDEBD28B-6C3D-460D-A4CD-3A4D67245DFF}">
      <dgm:prSet/>
      <dgm:spPr/>
      <dgm:t>
        <a:bodyPr/>
        <a:lstStyle/>
        <a:p>
          <a:endParaRPr lang="en-CA" sz="2000"/>
        </a:p>
      </dgm:t>
    </dgm:pt>
    <dgm:pt modelId="{7BE447DB-587F-4002-A824-CAD1B78F61DF}">
      <dgm:prSet phldrT="[Text]" custT="1"/>
      <dgm:spPr/>
      <dgm:t>
        <a:bodyPr/>
        <a:lstStyle/>
        <a:p>
          <a:r>
            <a:rPr lang="en-US" sz="800" dirty="0">
              <a:latin typeface="Calibri" panose="020F0502020204030204" pitchFamily="34" charset="0"/>
              <a:cs typeface="Calibri" panose="020F0502020204030204" pitchFamily="34" charset="0"/>
            </a:rPr>
            <a:t>Detailed Drawings, cutsheets, specifications, material selection, value engineering , Class B estimate</a:t>
          </a:r>
          <a:endParaRPr lang="en-CA" sz="800" dirty="0">
            <a:latin typeface="Calibri" panose="020F0502020204030204" pitchFamily="34" charset="0"/>
            <a:cs typeface="Calibri" panose="020F0502020204030204" pitchFamily="34" charset="0"/>
          </a:endParaRPr>
        </a:p>
      </dgm:t>
    </dgm:pt>
    <dgm:pt modelId="{43403EDA-B250-47D0-B121-05FE0E4B5D43}" type="parTrans" cxnId="{C5E89131-FE89-4181-966D-4037EBAA2AB9}">
      <dgm:prSet/>
      <dgm:spPr/>
      <dgm:t>
        <a:bodyPr/>
        <a:lstStyle/>
        <a:p>
          <a:endParaRPr lang="en-CA" sz="2000"/>
        </a:p>
      </dgm:t>
    </dgm:pt>
    <dgm:pt modelId="{FD4E371D-44E8-4EAB-A97F-351E0E19F258}" type="sibTrans" cxnId="{C5E89131-FE89-4181-966D-4037EBAA2AB9}">
      <dgm:prSet/>
      <dgm:spPr/>
      <dgm:t>
        <a:bodyPr/>
        <a:lstStyle/>
        <a:p>
          <a:endParaRPr lang="en-CA" sz="2000"/>
        </a:p>
      </dgm:t>
    </dgm:pt>
    <dgm:pt modelId="{DC527B63-C8CA-415A-93DF-671A92A9FA39}">
      <dgm:prSet phldrT="[Text]" custT="1"/>
      <dgm:spPr/>
      <dgm:t>
        <a:bodyPr/>
        <a:lstStyle/>
        <a:p>
          <a:r>
            <a:rPr lang="en-US" sz="800" dirty="0" err="1">
              <a:latin typeface="Calibri" panose="020F0502020204030204" pitchFamily="34" charset="0"/>
              <a:cs typeface="Calibri" panose="020F0502020204030204" pitchFamily="34" charset="0"/>
            </a:rPr>
            <a:t>Approx</a:t>
          </a:r>
          <a:r>
            <a:rPr lang="en-US" sz="800" dirty="0">
              <a:latin typeface="Calibri" panose="020F0502020204030204" pitchFamily="34" charset="0"/>
              <a:cs typeface="Calibri" panose="020F0502020204030204" pitchFamily="34" charset="0"/>
            </a:rPr>
            <a:t> 4 months</a:t>
          </a:r>
          <a:endParaRPr lang="en-CA" sz="800" dirty="0">
            <a:latin typeface="Calibri" panose="020F0502020204030204" pitchFamily="34" charset="0"/>
            <a:cs typeface="Calibri" panose="020F0502020204030204" pitchFamily="34" charset="0"/>
          </a:endParaRPr>
        </a:p>
      </dgm:t>
    </dgm:pt>
    <dgm:pt modelId="{1B3E6039-C913-49CB-AD78-1606936FCC12}" type="parTrans" cxnId="{CE22579D-A902-4115-8A26-0B15FAE5CDA8}">
      <dgm:prSet/>
      <dgm:spPr/>
      <dgm:t>
        <a:bodyPr/>
        <a:lstStyle/>
        <a:p>
          <a:endParaRPr lang="en-CA" sz="2000"/>
        </a:p>
      </dgm:t>
    </dgm:pt>
    <dgm:pt modelId="{540E77ED-3531-498A-972D-3686732A6468}" type="sibTrans" cxnId="{CE22579D-A902-4115-8A26-0B15FAE5CDA8}">
      <dgm:prSet/>
      <dgm:spPr/>
      <dgm:t>
        <a:bodyPr/>
        <a:lstStyle/>
        <a:p>
          <a:endParaRPr lang="en-CA" sz="2000"/>
        </a:p>
      </dgm:t>
    </dgm:pt>
    <dgm:pt modelId="{8CC3CEFA-9872-4C90-A3D9-45AC8D367E73}">
      <dgm:prSet phldrT="[Text]" custT="1"/>
      <dgm:spPr/>
      <dgm:t>
        <a:bodyPr/>
        <a:lstStyle/>
        <a:p>
          <a:r>
            <a:rPr lang="en-US" sz="800" dirty="0">
              <a:latin typeface="Calibri" panose="020F0502020204030204" pitchFamily="34" charset="0"/>
              <a:cs typeface="Calibri" panose="020F0502020204030204" pitchFamily="34" charset="0"/>
            </a:rPr>
            <a:t>Tender Documents, Specifications,  Tender Drawings, Evaluation, Class A Estimates</a:t>
          </a:r>
          <a:endParaRPr lang="en-CA" sz="800" dirty="0">
            <a:latin typeface="Calibri" panose="020F0502020204030204" pitchFamily="34" charset="0"/>
            <a:cs typeface="Calibri" panose="020F0502020204030204" pitchFamily="34" charset="0"/>
          </a:endParaRPr>
        </a:p>
      </dgm:t>
    </dgm:pt>
    <dgm:pt modelId="{CCBAAF80-277E-4279-A814-E1CFE2D37194}" type="parTrans" cxnId="{47BA7A89-659B-477A-8CFD-E09F8B9BE388}">
      <dgm:prSet/>
      <dgm:spPr/>
      <dgm:t>
        <a:bodyPr/>
        <a:lstStyle/>
        <a:p>
          <a:endParaRPr lang="en-CA" sz="2000"/>
        </a:p>
      </dgm:t>
    </dgm:pt>
    <dgm:pt modelId="{8B5BEE0C-7A78-49FA-AE23-E419926008BF}" type="sibTrans" cxnId="{47BA7A89-659B-477A-8CFD-E09F8B9BE388}">
      <dgm:prSet/>
      <dgm:spPr/>
      <dgm:t>
        <a:bodyPr/>
        <a:lstStyle/>
        <a:p>
          <a:endParaRPr lang="en-CA" sz="2000"/>
        </a:p>
      </dgm:t>
    </dgm:pt>
    <dgm:pt modelId="{AC80FADA-7345-42EB-BA97-007CD62C7B8C}">
      <dgm:prSet phldrT="[Text]" custT="1"/>
      <dgm:spPr/>
      <dgm:t>
        <a:bodyPr/>
        <a:lstStyle/>
        <a:p>
          <a:r>
            <a:rPr lang="en-US" sz="800" dirty="0" err="1">
              <a:latin typeface="Calibri" panose="020F0502020204030204" pitchFamily="34" charset="0"/>
              <a:cs typeface="Calibri" panose="020F0502020204030204" pitchFamily="34" charset="0"/>
            </a:rPr>
            <a:t>Approx</a:t>
          </a:r>
          <a:r>
            <a:rPr lang="en-US" sz="800" dirty="0">
              <a:latin typeface="Calibri" panose="020F0502020204030204" pitchFamily="34" charset="0"/>
              <a:cs typeface="Calibri" panose="020F0502020204030204" pitchFamily="34" charset="0"/>
            </a:rPr>
            <a:t> 4 months</a:t>
          </a:r>
          <a:endParaRPr lang="en-CA" sz="800" dirty="0">
            <a:latin typeface="Calibri" panose="020F0502020204030204" pitchFamily="34" charset="0"/>
            <a:cs typeface="Calibri" panose="020F0502020204030204" pitchFamily="34" charset="0"/>
          </a:endParaRPr>
        </a:p>
      </dgm:t>
    </dgm:pt>
    <dgm:pt modelId="{52E514BC-A15D-48C1-A9BB-D04AA423AE41}" type="parTrans" cxnId="{A4696232-2A97-44DD-B3CF-22F858AEA663}">
      <dgm:prSet/>
      <dgm:spPr/>
      <dgm:t>
        <a:bodyPr/>
        <a:lstStyle/>
        <a:p>
          <a:endParaRPr lang="en-CA" sz="2000"/>
        </a:p>
      </dgm:t>
    </dgm:pt>
    <dgm:pt modelId="{2F5F1426-C22B-49E3-9E63-B78A1FFBE4D2}" type="sibTrans" cxnId="{A4696232-2A97-44DD-B3CF-22F858AEA663}">
      <dgm:prSet/>
      <dgm:spPr/>
      <dgm:t>
        <a:bodyPr/>
        <a:lstStyle/>
        <a:p>
          <a:endParaRPr lang="en-CA" sz="2000"/>
        </a:p>
      </dgm:t>
    </dgm:pt>
    <dgm:pt modelId="{7746E2E6-B16C-426C-AFAB-94F5DBB52417}">
      <dgm:prSet phldrT="[Text]" custT="1"/>
      <dgm:spPr/>
      <dgm:t>
        <a:bodyPr/>
        <a:lstStyle/>
        <a:p>
          <a:r>
            <a:rPr lang="en-US" sz="800" dirty="0">
              <a:latin typeface="Calibri" panose="020F0502020204030204" pitchFamily="34" charset="0"/>
              <a:cs typeface="Calibri" panose="020F0502020204030204" pitchFamily="34" charset="0"/>
            </a:rPr>
            <a:t>Identifying project team members (Senior Project Manager, Project Managers and Project Coordinators)</a:t>
          </a:r>
          <a:endParaRPr lang="en-CA" sz="800" dirty="0">
            <a:latin typeface="Calibri" panose="020F0502020204030204" pitchFamily="34" charset="0"/>
            <a:cs typeface="Calibri" panose="020F0502020204030204" pitchFamily="34" charset="0"/>
          </a:endParaRPr>
        </a:p>
      </dgm:t>
    </dgm:pt>
    <dgm:pt modelId="{6AE1A3D4-9626-46E1-94B0-79D5DD33F754}" type="parTrans" cxnId="{F21A6A34-F46C-4BAF-AE19-A772FA24CB2C}">
      <dgm:prSet/>
      <dgm:spPr/>
      <dgm:t>
        <a:bodyPr/>
        <a:lstStyle/>
        <a:p>
          <a:endParaRPr lang="en-CA"/>
        </a:p>
      </dgm:t>
    </dgm:pt>
    <dgm:pt modelId="{4746AFA8-E785-492A-961B-DFB226158E2D}" type="sibTrans" cxnId="{F21A6A34-F46C-4BAF-AE19-A772FA24CB2C}">
      <dgm:prSet/>
      <dgm:spPr/>
      <dgm:t>
        <a:bodyPr/>
        <a:lstStyle/>
        <a:p>
          <a:endParaRPr lang="en-CA"/>
        </a:p>
      </dgm:t>
    </dgm:pt>
    <dgm:pt modelId="{20B79916-5F78-4180-A25A-A90ED5BD7156}" type="pres">
      <dgm:prSet presAssocID="{ADBF6DC4-B77A-4C3D-B076-8F37788A632D}" presName="linearFlow" presStyleCnt="0">
        <dgm:presLayoutVars>
          <dgm:dir/>
          <dgm:animLvl val="lvl"/>
          <dgm:resizeHandles val="exact"/>
        </dgm:presLayoutVars>
      </dgm:prSet>
      <dgm:spPr/>
    </dgm:pt>
    <dgm:pt modelId="{5FE03BE4-42CB-48FA-951C-00FDCD55B1E7}" type="pres">
      <dgm:prSet presAssocID="{E39F7867-8B8D-492F-8372-260C1B6CCE51}" presName="composite" presStyleCnt="0"/>
      <dgm:spPr/>
    </dgm:pt>
    <dgm:pt modelId="{C9D09094-6813-41CB-A006-63A2177235B9}" type="pres">
      <dgm:prSet presAssocID="{E39F7867-8B8D-492F-8372-260C1B6CCE51}" presName="parentText" presStyleLbl="alignNode1" presStyleIdx="0" presStyleCnt="6">
        <dgm:presLayoutVars>
          <dgm:chMax val="1"/>
          <dgm:bulletEnabled val="1"/>
        </dgm:presLayoutVars>
      </dgm:prSet>
      <dgm:spPr/>
    </dgm:pt>
    <dgm:pt modelId="{04F80776-ED00-4AE4-9313-019528C7862E}" type="pres">
      <dgm:prSet presAssocID="{E39F7867-8B8D-492F-8372-260C1B6CCE51}" presName="descendantText" presStyleLbl="alignAcc1" presStyleIdx="0" presStyleCnt="6" custLinFactNeighborX="127" custLinFactNeighborY="-10145">
        <dgm:presLayoutVars>
          <dgm:bulletEnabled val="1"/>
        </dgm:presLayoutVars>
      </dgm:prSet>
      <dgm:spPr/>
    </dgm:pt>
    <dgm:pt modelId="{7E7363BF-54D0-4ACE-B1C0-2BB4A1680B8A}" type="pres">
      <dgm:prSet presAssocID="{DD729796-F791-4C18-BAFA-C63F9E341769}" presName="sp" presStyleCnt="0"/>
      <dgm:spPr/>
    </dgm:pt>
    <dgm:pt modelId="{91E9708C-EC5A-490D-95F1-754DAA12BEFF}" type="pres">
      <dgm:prSet presAssocID="{E2A4C84D-5CDB-4B2B-A1F1-CB4CBFF20884}" presName="composite" presStyleCnt="0"/>
      <dgm:spPr/>
    </dgm:pt>
    <dgm:pt modelId="{503BC7F0-AF69-400A-A495-8580C3476728}" type="pres">
      <dgm:prSet presAssocID="{E2A4C84D-5CDB-4B2B-A1F1-CB4CBFF20884}" presName="parentText" presStyleLbl="alignNode1" presStyleIdx="1" presStyleCnt="6">
        <dgm:presLayoutVars>
          <dgm:chMax val="1"/>
          <dgm:bulletEnabled val="1"/>
        </dgm:presLayoutVars>
      </dgm:prSet>
      <dgm:spPr/>
    </dgm:pt>
    <dgm:pt modelId="{058B90A4-56BB-43E0-89A1-372E00C518C1}" type="pres">
      <dgm:prSet presAssocID="{E2A4C84D-5CDB-4B2B-A1F1-CB4CBFF20884}" presName="descendantText" presStyleLbl="alignAcc1" presStyleIdx="1" presStyleCnt="6">
        <dgm:presLayoutVars>
          <dgm:bulletEnabled val="1"/>
        </dgm:presLayoutVars>
      </dgm:prSet>
      <dgm:spPr/>
    </dgm:pt>
    <dgm:pt modelId="{07BB75CC-8373-4677-8099-EF06FB62E8D3}" type="pres">
      <dgm:prSet presAssocID="{EAFC18FC-B8AA-41DD-B71F-FC4795FFF206}" presName="sp" presStyleCnt="0"/>
      <dgm:spPr/>
    </dgm:pt>
    <dgm:pt modelId="{8F470989-1A8B-44AF-AC6D-EEEB7A795CEB}" type="pres">
      <dgm:prSet presAssocID="{08978FF7-3BB9-4760-8AE1-C8FB419C3448}" presName="composite" presStyleCnt="0"/>
      <dgm:spPr/>
    </dgm:pt>
    <dgm:pt modelId="{64F6D09A-257C-46A6-A4D9-DF6F84219D2E}" type="pres">
      <dgm:prSet presAssocID="{08978FF7-3BB9-4760-8AE1-C8FB419C3448}" presName="parentText" presStyleLbl="alignNode1" presStyleIdx="2" presStyleCnt="6">
        <dgm:presLayoutVars>
          <dgm:chMax val="1"/>
          <dgm:bulletEnabled val="1"/>
        </dgm:presLayoutVars>
      </dgm:prSet>
      <dgm:spPr/>
    </dgm:pt>
    <dgm:pt modelId="{C33766E4-7306-4076-93CA-F1BAA18DB21D}" type="pres">
      <dgm:prSet presAssocID="{08978FF7-3BB9-4760-8AE1-C8FB419C3448}" presName="descendantText" presStyleLbl="alignAcc1" presStyleIdx="2" presStyleCnt="6">
        <dgm:presLayoutVars>
          <dgm:bulletEnabled val="1"/>
        </dgm:presLayoutVars>
      </dgm:prSet>
      <dgm:spPr/>
    </dgm:pt>
    <dgm:pt modelId="{5118D728-D04D-4C51-8920-9044CFB6F694}" type="pres">
      <dgm:prSet presAssocID="{3C288751-B0DD-4964-BF7E-A22201D63242}" presName="sp" presStyleCnt="0"/>
      <dgm:spPr/>
    </dgm:pt>
    <dgm:pt modelId="{F423BE9F-2634-48DA-9391-B4771E158F0C}" type="pres">
      <dgm:prSet presAssocID="{F32949AC-FCC0-49B4-80C7-F8CB8A78993E}" presName="composite" presStyleCnt="0"/>
      <dgm:spPr/>
    </dgm:pt>
    <dgm:pt modelId="{1E029F08-3D09-46DE-851E-2AD7346FD4F2}" type="pres">
      <dgm:prSet presAssocID="{F32949AC-FCC0-49B4-80C7-F8CB8A78993E}" presName="parentText" presStyleLbl="alignNode1" presStyleIdx="3" presStyleCnt="6">
        <dgm:presLayoutVars>
          <dgm:chMax val="1"/>
          <dgm:bulletEnabled val="1"/>
        </dgm:presLayoutVars>
      </dgm:prSet>
      <dgm:spPr/>
    </dgm:pt>
    <dgm:pt modelId="{F4C9970E-FA3A-4607-A529-71236314DE9A}" type="pres">
      <dgm:prSet presAssocID="{F32949AC-FCC0-49B4-80C7-F8CB8A78993E}" presName="descendantText" presStyleLbl="alignAcc1" presStyleIdx="3" presStyleCnt="6">
        <dgm:presLayoutVars>
          <dgm:bulletEnabled val="1"/>
        </dgm:presLayoutVars>
      </dgm:prSet>
      <dgm:spPr/>
    </dgm:pt>
    <dgm:pt modelId="{F57B3134-A961-4D0D-A7C3-7909DB1D9B40}" type="pres">
      <dgm:prSet presAssocID="{5C0CADAE-2972-4201-A149-14BE74CDA780}" presName="sp" presStyleCnt="0"/>
      <dgm:spPr/>
    </dgm:pt>
    <dgm:pt modelId="{9FF4059E-76C6-4AE3-96C6-523342D7FA9D}" type="pres">
      <dgm:prSet presAssocID="{9D7099AE-CCED-4D1D-86AE-8627EDC0A91C}" presName="composite" presStyleCnt="0"/>
      <dgm:spPr/>
    </dgm:pt>
    <dgm:pt modelId="{AF528649-106F-4113-88DC-6C5EFA311306}" type="pres">
      <dgm:prSet presAssocID="{9D7099AE-CCED-4D1D-86AE-8627EDC0A91C}" presName="parentText" presStyleLbl="alignNode1" presStyleIdx="4" presStyleCnt="6">
        <dgm:presLayoutVars>
          <dgm:chMax val="1"/>
          <dgm:bulletEnabled val="1"/>
        </dgm:presLayoutVars>
      </dgm:prSet>
      <dgm:spPr/>
    </dgm:pt>
    <dgm:pt modelId="{095725F1-658C-4730-9DCB-7153D4C88A87}" type="pres">
      <dgm:prSet presAssocID="{9D7099AE-CCED-4D1D-86AE-8627EDC0A91C}" presName="descendantText" presStyleLbl="alignAcc1" presStyleIdx="4" presStyleCnt="6">
        <dgm:presLayoutVars>
          <dgm:bulletEnabled val="1"/>
        </dgm:presLayoutVars>
      </dgm:prSet>
      <dgm:spPr/>
    </dgm:pt>
    <dgm:pt modelId="{24A41366-D932-4350-9BDD-FEAAF8F45F32}" type="pres">
      <dgm:prSet presAssocID="{A0404B75-CDD8-46E8-965E-A805D902A103}" presName="sp" presStyleCnt="0"/>
      <dgm:spPr/>
    </dgm:pt>
    <dgm:pt modelId="{BBFBCD55-3A61-4C4E-B430-C9F253AA7A98}" type="pres">
      <dgm:prSet presAssocID="{FB105718-EB15-4F4D-9643-06459BDD783D}" presName="composite" presStyleCnt="0"/>
      <dgm:spPr/>
    </dgm:pt>
    <dgm:pt modelId="{60BA261D-3031-46DD-B8E5-6EA951408852}" type="pres">
      <dgm:prSet presAssocID="{FB105718-EB15-4F4D-9643-06459BDD783D}" presName="parentText" presStyleLbl="alignNode1" presStyleIdx="5" presStyleCnt="6">
        <dgm:presLayoutVars>
          <dgm:chMax val="1"/>
          <dgm:bulletEnabled val="1"/>
        </dgm:presLayoutVars>
      </dgm:prSet>
      <dgm:spPr/>
    </dgm:pt>
    <dgm:pt modelId="{72284C35-3E8D-467A-85D9-633B999F0E02}" type="pres">
      <dgm:prSet presAssocID="{FB105718-EB15-4F4D-9643-06459BDD783D}" presName="descendantText" presStyleLbl="alignAcc1" presStyleIdx="5" presStyleCnt="6">
        <dgm:presLayoutVars>
          <dgm:bulletEnabled val="1"/>
        </dgm:presLayoutVars>
      </dgm:prSet>
      <dgm:spPr/>
    </dgm:pt>
  </dgm:ptLst>
  <dgm:cxnLst>
    <dgm:cxn modelId="{1C466C00-9C86-491B-B6EC-0F352EF3821B}" srcId="{E39F7867-8B8D-492F-8372-260C1B6CCE51}" destId="{AF6DD184-8A8E-4974-9D97-4F274ABF195A}" srcOrd="0" destOrd="0" parTransId="{12B070F6-3006-4F11-9160-B6928938D86C}" sibTransId="{86F5370C-3DEF-4E7A-BAC8-764763A9FC32}"/>
    <dgm:cxn modelId="{86CA2E08-02AF-4312-BBA2-384459A384C0}" type="presOf" srcId="{4FAB13F4-3E94-4650-830A-2D4FC0FEBB52}" destId="{058B90A4-56BB-43E0-89A1-372E00C518C1}" srcOrd="0" destOrd="0" presId="urn:microsoft.com/office/officeart/2005/8/layout/chevron2"/>
    <dgm:cxn modelId="{8301890D-EFBE-4565-9D97-CB1892BAFD10}" type="presOf" srcId="{7746E2E6-B16C-426C-AFAB-94F5DBB52417}" destId="{058B90A4-56BB-43E0-89A1-372E00C518C1}" srcOrd="0" destOrd="1" presId="urn:microsoft.com/office/officeart/2005/8/layout/chevron2"/>
    <dgm:cxn modelId="{82FB9712-8CBF-4905-9A81-23FAE3A51DA7}" srcId="{F32949AC-FCC0-49B4-80C7-F8CB8A78993E}" destId="{FB664CB3-1F22-471D-99F3-39171C4026FE}" srcOrd="0" destOrd="0" parTransId="{A66FCEFA-E747-4438-9973-FEB3B1D336F4}" sibTransId="{ADA921E3-FC0D-49EF-80AB-88ABDDDD5EF8}"/>
    <dgm:cxn modelId="{16E5AF1D-6E68-4E4D-9B95-09D6255E133F}" srcId="{ADBF6DC4-B77A-4C3D-B076-8F37788A632D}" destId="{FB105718-EB15-4F4D-9643-06459BDD783D}" srcOrd="5" destOrd="0" parTransId="{7FD2F6BA-31B2-44F8-8C97-CFFB3FF704DD}" sibTransId="{0EA03A9F-0CC3-49D6-ABB0-B1FACCFCFEB3}"/>
    <dgm:cxn modelId="{4A5D3425-9B89-4B36-9A61-E27E556A36DA}" type="presOf" srcId="{F32949AC-FCC0-49B4-80C7-F8CB8A78993E}" destId="{1E029F08-3D09-46DE-851E-2AD7346FD4F2}" srcOrd="0" destOrd="0" presId="urn:microsoft.com/office/officeart/2005/8/layout/chevron2"/>
    <dgm:cxn modelId="{D370BB28-DE85-4354-B00C-D9FA8CF13E47}" srcId="{E2A4C84D-5CDB-4B2B-A1F1-CB4CBFF20884}" destId="{4FAB13F4-3E94-4650-830A-2D4FC0FEBB52}" srcOrd="0" destOrd="0" parTransId="{B69E8B0B-BEDA-4461-873A-81612DBAAB32}" sibTransId="{176952AE-AC9E-4FF2-85FC-82EEE9FB242A}"/>
    <dgm:cxn modelId="{16124B2C-8604-4DE1-9C9F-08E2B444A275}" type="presOf" srcId="{08978FF7-3BB9-4760-8AE1-C8FB419C3448}" destId="{64F6D09A-257C-46A6-A4D9-DF6F84219D2E}" srcOrd="0" destOrd="0" presId="urn:microsoft.com/office/officeart/2005/8/layout/chevron2"/>
    <dgm:cxn modelId="{C5E89131-FE89-4181-966D-4037EBAA2AB9}" srcId="{9D7099AE-CCED-4D1D-86AE-8627EDC0A91C}" destId="{7BE447DB-587F-4002-A824-CAD1B78F61DF}" srcOrd="0" destOrd="0" parTransId="{43403EDA-B250-47D0-B121-05FE0E4B5D43}" sibTransId="{FD4E371D-44E8-4EAB-A97F-351E0E19F258}"/>
    <dgm:cxn modelId="{A4696232-2A97-44DD-B3CF-22F858AEA663}" srcId="{FB105718-EB15-4F4D-9643-06459BDD783D}" destId="{AC80FADA-7345-42EB-BA97-007CD62C7B8C}" srcOrd="1" destOrd="0" parTransId="{52E514BC-A15D-48C1-A9BB-D04AA423AE41}" sibTransId="{2F5F1426-C22B-49E3-9E63-B78A1FFBE4D2}"/>
    <dgm:cxn modelId="{F21A6A34-F46C-4BAF-AE19-A772FA24CB2C}" srcId="{E2A4C84D-5CDB-4B2B-A1F1-CB4CBFF20884}" destId="{7746E2E6-B16C-426C-AFAB-94F5DBB52417}" srcOrd="1" destOrd="0" parTransId="{6AE1A3D4-9626-46E1-94B0-79D5DD33F754}" sibTransId="{4746AFA8-E785-492A-961B-DFB226158E2D}"/>
    <dgm:cxn modelId="{C7E2B03B-5738-4A77-9EE5-2C75549CB588}" srcId="{ADBF6DC4-B77A-4C3D-B076-8F37788A632D}" destId="{E39F7867-8B8D-492F-8372-260C1B6CCE51}" srcOrd="0" destOrd="0" parTransId="{D4A4C8A3-B313-46E5-B82D-7AC887BEDE63}" sibTransId="{DD729796-F791-4C18-BAFA-C63F9E341769}"/>
    <dgm:cxn modelId="{91B8CD5B-BB0C-4E32-AA17-C373708DB18D}" srcId="{ADBF6DC4-B77A-4C3D-B076-8F37788A632D}" destId="{08978FF7-3BB9-4760-8AE1-C8FB419C3448}" srcOrd="2" destOrd="0" parTransId="{51DF5F4B-DEEE-47D3-BDFA-EEE0A7328F5C}" sibTransId="{3C288751-B0DD-4964-BF7E-A22201D63242}"/>
    <dgm:cxn modelId="{C84E3160-0934-4663-89D6-F1E983124A03}" type="presOf" srcId="{E39F7867-8B8D-492F-8372-260C1B6CCE51}" destId="{C9D09094-6813-41CB-A006-63A2177235B9}" srcOrd="0" destOrd="0" presId="urn:microsoft.com/office/officeart/2005/8/layout/chevron2"/>
    <dgm:cxn modelId="{B0D99849-D3AD-4022-8D11-876CA2F93BCF}" srcId="{ADBF6DC4-B77A-4C3D-B076-8F37788A632D}" destId="{F32949AC-FCC0-49B4-80C7-F8CB8A78993E}" srcOrd="3" destOrd="0" parTransId="{F55FFA41-CE90-479A-9EE5-F42D6D2844E1}" sibTransId="{5C0CADAE-2972-4201-A149-14BE74CDA780}"/>
    <dgm:cxn modelId="{2298276C-9FF6-49A1-8077-3D38C9077D99}" type="presOf" srcId="{33F24B80-CFA8-4B15-BDB5-338ED159E304}" destId="{C33766E4-7306-4076-93CA-F1BAA18DB21D}" srcOrd="0" destOrd="1" presId="urn:microsoft.com/office/officeart/2005/8/layout/chevron2"/>
    <dgm:cxn modelId="{B8627B4C-DCD6-4675-9720-C28380D40207}" type="presOf" srcId="{C76EFFF4-6C31-4750-9714-B4B556A08D61}" destId="{C33766E4-7306-4076-93CA-F1BAA18DB21D}" srcOrd="0" destOrd="0" presId="urn:microsoft.com/office/officeart/2005/8/layout/chevron2"/>
    <dgm:cxn modelId="{E7A8FE6C-49BE-4EE0-AAD0-FB3C067BF35E}" srcId="{ADBF6DC4-B77A-4C3D-B076-8F37788A632D}" destId="{9D7099AE-CCED-4D1D-86AE-8627EDC0A91C}" srcOrd="4" destOrd="0" parTransId="{63F868B0-72AA-4671-91C5-15C92278659E}" sibTransId="{A0404B75-CDD8-46E8-965E-A805D902A103}"/>
    <dgm:cxn modelId="{44EF666F-AB4F-4CCE-B05D-84D796F6B27A}" type="presOf" srcId="{9D7099AE-CCED-4D1D-86AE-8627EDC0A91C}" destId="{AF528649-106F-4113-88DC-6C5EFA311306}" srcOrd="0" destOrd="0" presId="urn:microsoft.com/office/officeart/2005/8/layout/chevron2"/>
    <dgm:cxn modelId="{6CD65058-8F21-498E-A230-CF88D88A8639}" srcId="{E39F7867-8B8D-492F-8372-260C1B6CCE51}" destId="{53203161-B743-4230-8376-5EE9A4844035}" srcOrd="1" destOrd="0" parTransId="{E6D1C2AA-3372-45B7-93A2-6B6EBB5E7E98}" sibTransId="{529DB164-DF4C-40C8-AF24-55518CDA5443}"/>
    <dgm:cxn modelId="{D91F4459-BA72-46DD-9525-E5ADF288955E}" type="presOf" srcId="{53203161-B743-4230-8376-5EE9A4844035}" destId="{04F80776-ED00-4AE4-9313-019528C7862E}" srcOrd="0" destOrd="1" presId="urn:microsoft.com/office/officeart/2005/8/layout/chevron2"/>
    <dgm:cxn modelId="{47BA7A89-659B-477A-8CFD-E09F8B9BE388}" srcId="{FB105718-EB15-4F4D-9643-06459BDD783D}" destId="{8CC3CEFA-9872-4C90-A3D9-45AC8D367E73}" srcOrd="0" destOrd="0" parTransId="{CCBAAF80-277E-4279-A814-E1CFE2D37194}" sibTransId="{8B5BEE0C-7A78-49FA-AE23-E419926008BF}"/>
    <dgm:cxn modelId="{EDEF148B-8B4B-4FD1-8916-A072275433B8}" type="presOf" srcId="{FB105718-EB15-4F4D-9643-06459BDD783D}" destId="{60BA261D-3031-46DD-B8E5-6EA951408852}" srcOrd="0" destOrd="0" presId="urn:microsoft.com/office/officeart/2005/8/layout/chevron2"/>
    <dgm:cxn modelId="{CDEBD28B-6C3D-460D-A4CD-3A4D67245DFF}" srcId="{F32949AC-FCC0-49B4-80C7-F8CB8A78993E}" destId="{E2F8CE63-9AAB-4F5C-AF8B-52AB4A4CF93E}" srcOrd="1" destOrd="0" parTransId="{A36AF776-D7BD-4089-8E7B-E2FF377E129C}" sibTransId="{B8E5581B-CA75-4D25-96C7-39597B57A4AB}"/>
    <dgm:cxn modelId="{1148A98C-2A27-4804-B58F-B1779EC2E260}" type="presOf" srcId="{E2F8CE63-9AAB-4F5C-AF8B-52AB4A4CF93E}" destId="{F4C9970E-FA3A-4607-A529-71236314DE9A}" srcOrd="0" destOrd="1" presId="urn:microsoft.com/office/officeart/2005/8/layout/chevron2"/>
    <dgm:cxn modelId="{3804D88D-4121-4F07-ABAB-44073AAE4B25}" srcId="{08978FF7-3BB9-4760-8AE1-C8FB419C3448}" destId="{C76EFFF4-6C31-4750-9714-B4B556A08D61}" srcOrd="0" destOrd="0" parTransId="{41D8AFAE-F0D4-462E-8565-6B33F59FFDC0}" sibTransId="{32ECE659-23BB-4C56-8C08-732C2C7BA4E2}"/>
    <dgm:cxn modelId="{0B664D93-2394-4C45-9137-410141CCAA62}" type="presOf" srcId="{7BE447DB-587F-4002-A824-CAD1B78F61DF}" destId="{095725F1-658C-4730-9DCB-7153D4C88A87}" srcOrd="0" destOrd="0" presId="urn:microsoft.com/office/officeart/2005/8/layout/chevron2"/>
    <dgm:cxn modelId="{4A191096-AA75-4A6C-841C-02AA41AE7C79}" type="presOf" srcId="{ADBF6DC4-B77A-4C3D-B076-8F37788A632D}" destId="{20B79916-5F78-4180-A25A-A90ED5BD7156}" srcOrd="0" destOrd="0" presId="urn:microsoft.com/office/officeart/2005/8/layout/chevron2"/>
    <dgm:cxn modelId="{8DDDA498-2F44-48BE-A85A-1277C9D70DE9}" type="presOf" srcId="{AF6DD184-8A8E-4974-9D97-4F274ABF195A}" destId="{04F80776-ED00-4AE4-9313-019528C7862E}" srcOrd="0" destOrd="0" presId="urn:microsoft.com/office/officeart/2005/8/layout/chevron2"/>
    <dgm:cxn modelId="{CE22579D-A902-4115-8A26-0B15FAE5CDA8}" srcId="{9D7099AE-CCED-4D1D-86AE-8627EDC0A91C}" destId="{DC527B63-C8CA-415A-93DF-671A92A9FA39}" srcOrd="1" destOrd="0" parTransId="{1B3E6039-C913-49CB-AD78-1606936FCC12}" sibTransId="{540E77ED-3531-498A-972D-3686732A6468}"/>
    <dgm:cxn modelId="{1BAB939F-2EB2-4024-8E2B-A58F428F6A07}" srcId="{ADBF6DC4-B77A-4C3D-B076-8F37788A632D}" destId="{E2A4C84D-5CDB-4B2B-A1F1-CB4CBFF20884}" srcOrd="1" destOrd="0" parTransId="{60E0FD92-2190-4A74-A1B8-A6AC572265E9}" sibTransId="{EAFC18FC-B8AA-41DD-B71F-FC4795FFF206}"/>
    <dgm:cxn modelId="{4039F0A2-054B-4844-9E0B-A8846D735F55}" type="presOf" srcId="{D4EA26B7-3D47-4CB0-B07C-FB5FE065A521}" destId="{058B90A4-56BB-43E0-89A1-372E00C518C1}" srcOrd="0" destOrd="2" presId="urn:microsoft.com/office/officeart/2005/8/layout/chevron2"/>
    <dgm:cxn modelId="{D37A91A4-40F9-498C-AAA6-DED085BBDCF0}" srcId="{E2A4C84D-5CDB-4B2B-A1F1-CB4CBFF20884}" destId="{D4EA26B7-3D47-4CB0-B07C-FB5FE065A521}" srcOrd="2" destOrd="0" parTransId="{C6F08459-13E8-4F3C-83B8-C43C528BA3CD}" sibTransId="{2E689471-5107-493E-BF60-C0B6CBA4306C}"/>
    <dgm:cxn modelId="{412E5FAE-DE4D-4AB6-81DD-C408BC8C28DB}" type="presOf" srcId="{FB664CB3-1F22-471D-99F3-39171C4026FE}" destId="{F4C9970E-FA3A-4607-A529-71236314DE9A}" srcOrd="0" destOrd="0" presId="urn:microsoft.com/office/officeart/2005/8/layout/chevron2"/>
    <dgm:cxn modelId="{E6ED55B9-242E-43F4-B8CA-05ED44607E96}" srcId="{08978FF7-3BB9-4760-8AE1-C8FB419C3448}" destId="{33F24B80-CFA8-4B15-BDB5-338ED159E304}" srcOrd="1" destOrd="0" parTransId="{F683F8A0-E194-48D8-9E67-410FCF143E33}" sibTransId="{BB9BB129-520B-454C-A398-F6A053E49C2E}"/>
    <dgm:cxn modelId="{A0C792BB-DDBE-4DD1-A519-6184888CF7F5}" type="presOf" srcId="{E2A4C84D-5CDB-4B2B-A1F1-CB4CBFF20884}" destId="{503BC7F0-AF69-400A-A495-8580C3476728}" srcOrd="0" destOrd="0" presId="urn:microsoft.com/office/officeart/2005/8/layout/chevron2"/>
    <dgm:cxn modelId="{06C2B4CC-6AF5-45A7-AAA0-097CF7439A22}" type="presOf" srcId="{8CC3CEFA-9872-4C90-A3D9-45AC8D367E73}" destId="{72284C35-3E8D-467A-85D9-633B999F0E02}" srcOrd="0" destOrd="0" presId="urn:microsoft.com/office/officeart/2005/8/layout/chevron2"/>
    <dgm:cxn modelId="{0F7A8BD3-41F5-445D-8344-83D6318C13D7}" type="presOf" srcId="{AC80FADA-7345-42EB-BA97-007CD62C7B8C}" destId="{72284C35-3E8D-467A-85D9-633B999F0E02}" srcOrd="0" destOrd="1" presId="urn:microsoft.com/office/officeart/2005/8/layout/chevron2"/>
    <dgm:cxn modelId="{7BFA48E1-8034-4F4F-8025-22DE60A68043}" srcId="{E2A4C84D-5CDB-4B2B-A1F1-CB4CBFF20884}" destId="{EA1FE1B9-9E55-4491-A096-B0CE50EF788B}" srcOrd="3" destOrd="0" parTransId="{4CDB42D9-12C6-4ECE-BDA6-7D9F5C01DBE7}" sibTransId="{61BE1BEA-3875-4AF0-BF62-9D5C2F4E4C55}"/>
    <dgm:cxn modelId="{D85A9CF1-7ACF-49BF-A7ED-493DCFF3A9F6}" type="presOf" srcId="{DC527B63-C8CA-415A-93DF-671A92A9FA39}" destId="{095725F1-658C-4730-9DCB-7153D4C88A87}" srcOrd="0" destOrd="1" presId="urn:microsoft.com/office/officeart/2005/8/layout/chevron2"/>
    <dgm:cxn modelId="{0615CEF3-AF46-42FD-BF69-5EDC0CC1AFFA}" type="presOf" srcId="{EA1FE1B9-9E55-4491-A096-B0CE50EF788B}" destId="{058B90A4-56BB-43E0-89A1-372E00C518C1}" srcOrd="0" destOrd="3" presId="urn:microsoft.com/office/officeart/2005/8/layout/chevron2"/>
    <dgm:cxn modelId="{1F592324-4EE0-4B3F-A4CC-D281EBACFE8B}" type="presParOf" srcId="{20B79916-5F78-4180-A25A-A90ED5BD7156}" destId="{5FE03BE4-42CB-48FA-951C-00FDCD55B1E7}" srcOrd="0" destOrd="0" presId="urn:microsoft.com/office/officeart/2005/8/layout/chevron2"/>
    <dgm:cxn modelId="{81AC1A2E-B678-4F77-9520-00D13BDB96D8}" type="presParOf" srcId="{5FE03BE4-42CB-48FA-951C-00FDCD55B1E7}" destId="{C9D09094-6813-41CB-A006-63A2177235B9}" srcOrd="0" destOrd="0" presId="urn:microsoft.com/office/officeart/2005/8/layout/chevron2"/>
    <dgm:cxn modelId="{B1FAE561-93F9-4358-88C0-E63317C8CCC0}" type="presParOf" srcId="{5FE03BE4-42CB-48FA-951C-00FDCD55B1E7}" destId="{04F80776-ED00-4AE4-9313-019528C7862E}" srcOrd="1" destOrd="0" presId="urn:microsoft.com/office/officeart/2005/8/layout/chevron2"/>
    <dgm:cxn modelId="{4530E608-B25F-400E-9771-407C926A1461}" type="presParOf" srcId="{20B79916-5F78-4180-A25A-A90ED5BD7156}" destId="{7E7363BF-54D0-4ACE-B1C0-2BB4A1680B8A}" srcOrd="1" destOrd="0" presId="urn:microsoft.com/office/officeart/2005/8/layout/chevron2"/>
    <dgm:cxn modelId="{42E97AA7-A171-44FB-BF8C-BCD923A98A9C}" type="presParOf" srcId="{20B79916-5F78-4180-A25A-A90ED5BD7156}" destId="{91E9708C-EC5A-490D-95F1-754DAA12BEFF}" srcOrd="2" destOrd="0" presId="urn:microsoft.com/office/officeart/2005/8/layout/chevron2"/>
    <dgm:cxn modelId="{D4633A46-5174-4EAC-AB0D-012BB26B9510}" type="presParOf" srcId="{91E9708C-EC5A-490D-95F1-754DAA12BEFF}" destId="{503BC7F0-AF69-400A-A495-8580C3476728}" srcOrd="0" destOrd="0" presId="urn:microsoft.com/office/officeart/2005/8/layout/chevron2"/>
    <dgm:cxn modelId="{972813B2-5B69-46DD-AE8D-0F53794235D1}" type="presParOf" srcId="{91E9708C-EC5A-490D-95F1-754DAA12BEFF}" destId="{058B90A4-56BB-43E0-89A1-372E00C518C1}" srcOrd="1" destOrd="0" presId="urn:microsoft.com/office/officeart/2005/8/layout/chevron2"/>
    <dgm:cxn modelId="{4D6C03BE-E47D-4717-B882-B870CC3E9C73}" type="presParOf" srcId="{20B79916-5F78-4180-A25A-A90ED5BD7156}" destId="{07BB75CC-8373-4677-8099-EF06FB62E8D3}" srcOrd="3" destOrd="0" presId="urn:microsoft.com/office/officeart/2005/8/layout/chevron2"/>
    <dgm:cxn modelId="{AC9BBBD0-A284-4579-8856-668CC2C75AE5}" type="presParOf" srcId="{20B79916-5F78-4180-A25A-A90ED5BD7156}" destId="{8F470989-1A8B-44AF-AC6D-EEEB7A795CEB}" srcOrd="4" destOrd="0" presId="urn:microsoft.com/office/officeart/2005/8/layout/chevron2"/>
    <dgm:cxn modelId="{6CAF44EE-02D1-4C74-A974-FE82E5ECB677}" type="presParOf" srcId="{8F470989-1A8B-44AF-AC6D-EEEB7A795CEB}" destId="{64F6D09A-257C-46A6-A4D9-DF6F84219D2E}" srcOrd="0" destOrd="0" presId="urn:microsoft.com/office/officeart/2005/8/layout/chevron2"/>
    <dgm:cxn modelId="{979D6D9D-4ACA-40A0-B95A-D6D97A01605E}" type="presParOf" srcId="{8F470989-1A8B-44AF-AC6D-EEEB7A795CEB}" destId="{C33766E4-7306-4076-93CA-F1BAA18DB21D}" srcOrd="1" destOrd="0" presId="urn:microsoft.com/office/officeart/2005/8/layout/chevron2"/>
    <dgm:cxn modelId="{187D6905-FF2A-4D2E-B260-4AF3A2E53D40}" type="presParOf" srcId="{20B79916-5F78-4180-A25A-A90ED5BD7156}" destId="{5118D728-D04D-4C51-8920-9044CFB6F694}" srcOrd="5" destOrd="0" presId="urn:microsoft.com/office/officeart/2005/8/layout/chevron2"/>
    <dgm:cxn modelId="{98773C35-B27B-424C-BBCA-B2CC2A368C24}" type="presParOf" srcId="{20B79916-5F78-4180-A25A-A90ED5BD7156}" destId="{F423BE9F-2634-48DA-9391-B4771E158F0C}" srcOrd="6" destOrd="0" presId="urn:microsoft.com/office/officeart/2005/8/layout/chevron2"/>
    <dgm:cxn modelId="{83AF2BB8-EA01-4402-BE09-B45A768BEE7D}" type="presParOf" srcId="{F423BE9F-2634-48DA-9391-B4771E158F0C}" destId="{1E029F08-3D09-46DE-851E-2AD7346FD4F2}" srcOrd="0" destOrd="0" presId="urn:microsoft.com/office/officeart/2005/8/layout/chevron2"/>
    <dgm:cxn modelId="{5103CA13-63AA-45D3-88B9-F999D660CC06}" type="presParOf" srcId="{F423BE9F-2634-48DA-9391-B4771E158F0C}" destId="{F4C9970E-FA3A-4607-A529-71236314DE9A}" srcOrd="1" destOrd="0" presId="urn:microsoft.com/office/officeart/2005/8/layout/chevron2"/>
    <dgm:cxn modelId="{441877DB-6130-4B4F-B9B9-B758EC40F06B}" type="presParOf" srcId="{20B79916-5F78-4180-A25A-A90ED5BD7156}" destId="{F57B3134-A961-4D0D-A7C3-7909DB1D9B40}" srcOrd="7" destOrd="0" presId="urn:microsoft.com/office/officeart/2005/8/layout/chevron2"/>
    <dgm:cxn modelId="{33FC52D7-82F0-4FA5-9698-BA15B26FB115}" type="presParOf" srcId="{20B79916-5F78-4180-A25A-A90ED5BD7156}" destId="{9FF4059E-76C6-4AE3-96C6-523342D7FA9D}" srcOrd="8" destOrd="0" presId="urn:microsoft.com/office/officeart/2005/8/layout/chevron2"/>
    <dgm:cxn modelId="{BC797A19-0F55-4262-9BCE-6DE719CB143A}" type="presParOf" srcId="{9FF4059E-76C6-4AE3-96C6-523342D7FA9D}" destId="{AF528649-106F-4113-88DC-6C5EFA311306}" srcOrd="0" destOrd="0" presId="urn:microsoft.com/office/officeart/2005/8/layout/chevron2"/>
    <dgm:cxn modelId="{A97DEC93-47C9-4BAE-83C1-FD18C635C1DB}" type="presParOf" srcId="{9FF4059E-76C6-4AE3-96C6-523342D7FA9D}" destId="{095725F1-658C-4730-9DCB-7153D4C88A87}" srcOrd="1" destOrd="0" presId="urn:microsoft.com/office/officeart/2005/8/layout/chevron2"/>
    <dgm:cxn modelId="{01C7832B-82E3-45E2-B6D7-848EDFF8D471}" type="presParOf" srcId="{20B79916-5F78-4180-A25A-A90ED5BD7156}" destId="{24A41366-D932-4350-9BDD-FEAAF8F45F32}" srcOrd="9" destOrd="0" presId="urn:microsoft.com/office/officeart/2005/8/layout/chevron2"/>
    <dgm:cxn modelId="{400A57B6-F667-4200-B0AD-9DD6B3EC607A}" type="presParOf" srcId="{20B79916-5F78-4180-A25A-A90ED5BD7156}" destId="{BBFBCD55-3A61-4C4E-B430-C9F253AA7A98}" srcOrd="10" destOrd="0" presId="urn:microsoft.com/office/officeart/2005/8/layout/chevron2"/>
    <dgm:cxn modelId="{51F1F5FD-AF14-47EF-A0D1-CFFE6285C836}" type="presParOf" srcId="{BBFBCD55-3A61-4C4E-B430-C9F253AA7A98}" destId="{60BA261D-3031-46DD-B8E5-6EA951408852}" srcOrd="0" destOrd="0" presId="urn:microsoft.com/office/officeart/2005/8/layout/chevron2"/>
    <dgm:cxn modelId="{4ACBB3DE-68E1-4570-8DE5-8AE29F4F2A90}" type="presParOf" srcId="{BBFBCD55-3A61-4C4E-B430-C9F253AA7A98}" destId="{72284C35-3E8D-467A-85D9-633B999F0E02}"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087743-0733-4AC9-BF0A-AF6B6A8426F5}">
      <dsp:nvSpPr>
        <dsp:cNvPr id="0" name=""/>
        <dsp:cNvSpPr/>
      </dsp:nvSpPr>
      <dsp:spPr>
        <a:xfrm>
          <a:off x="84112" y="0"/>
          <a:ext cx="3949720" cy="2242335"/>
        </a:xfrm>
        <a:prstGeom prst="roundRect">
          <a:avLst>
            <a:gd name="adj" fmla="val 10000"/>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t" anchorCtr="1">
          <a:noAutofit/>
        </a:bodyPr>
        <a:lstStyle/>
        <a:p>
          <a:pPr marL="0" lvl="0" indent="0" algn="l" defTabSz="444500">
            <a:lnSpc>
              <a:spcPct val="90000"/>
            </a:lnSpc>
            <a:spcBef>
              <a:spcPct val="0"/>
            </a:spcBef>
            <a:spcAft>
              <a:spcPct val="35000"/>
            </a:spcAft>
            <a:buNone/>
          </a:pPr>
          <a:r>
            <a:rPr lang="en-CA" sz="1000" kern="1200" dirty="0"/>
            <a:t>Requires:</a:t>
          </a:r>
        </a:p>
        <a:p>
          <a:pPr marL="57150" lvl="1" indent="-57150" algn="l" defTabSz="444500">
            <a:lnSpc>
              <a:spcPct val="90000"/>
            </a:lnSpc>
            <a:spcBef>
              <a:spcPct val="0"/>
            </a:spcBef>
            <a:spcAft>
              <a:spcPct val="15000"/>
            </a:spcAft>
            <a:buChar char="•"/>
          </a:pPr>
          <a:r>
            <a:rPr lang="en-CA" sz="1000" kern="1200" dirty="0"/>
            <a:t>to be secured by bolting or welding to floors, walls, roofs, or suspending from ceilings;</a:t>
          </a:r>
        </a:p>
        <a:p>
          <a:pPr marL="57150" lvl="1" indent="-57150" algn="l" defTabSz="444500">
            <a:lnSpc>
              <a:spcPct val="90000"/>
            </a:lnSpc>
            <a:spcBef>
              <a:spcPct val="0"/>
            </a:spcBef>
            <a:spcAft>
              <a:spcPct val="15000"/>
            </a:spcAft>
            <a:buChar char="•"/>
          </a:pPr>
          <a:r>
            <a:rPr lang="en-CA" sz="1000" kern="1200" dirty="0"/>
            <a:t>cutting holes through any wall, floor, roof or other part of the structure;</a:t>
          </a:r>
        </a:p>
        <a:p>
          <a:pPr marL="57150" lvl="1" indent="-57150" algn="l" defTabSz="444500">
            <a:lnSpc>
              <a:spcPct val="90000"/>
            </a:lnSpc>
            <a:spcBef>
              <a:spcPct val="0"/>
            </a:spcBef>
            <a:spcAft>
              <a:spcPct val="15000"/>
            </a:spcAft>
            <a:buChar char="•"/>
          </a:pPr>
          <a:r>
            <a:rPr lang="en-CA" sz="1000" kern="1200" dirty="0"/>
            <a:t>the extension of electrical or mechanical services for its operation;</a:t>
          </a:r>
        </a:p>
        <a:p>
          <a:pPr marL="57150" lvl="1" indent="-57150" algn="l" defTabSz="444500">
            <a:lnSpc>
              <a:spcPct val="90000"/>
            </a:lnSpc>
            <a:spcBef>
              <a:spcPct val="0"/>
            </a:spcBef>
            <a:spcAft>
              <a:spcPct val="15000"/>
            </a:spcAft>
            <a:buChar char="•"/>
          </a:pPr>
          <a:r>
            <a:rPr lang="en-CA" sz="1000" kern="1200" dirty="0"/>
            <a:t>a power supply in excess of 5KW @ 120/208V single phase or three phase or 20KW @ 600V three phase.</a:t>
          </a:r>
        </a:p>
      </dsp:txBody>
      <dsp:txXfrm>
        <a:off x="84112" y="896934"/>
        <a:ext cx="3949720" cy="896934"/>
      </dsp:txXfrm>
    </dsp:sp>
    <dsp:sp modelId="{8018625E-7A76-4C80-8AB9-ED8AEC9F82EA}">
      <dsp:nvSpPr>
        <dsp:cNvPr id="0" name=""/>
        <dsp:cNvSpPr/>
      </dsp:nvSpPr>
      <dsp:spPr>
        <a:xfrm>
          <a:off x="1619742" y="25417"/>
          <a:ext cx="746697" cy="746697"/>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EE01801-462B-4AE2-9DBC-0915668AD4EF}">
      <dsp:nvSpPr>
        <dsp:cNvPr id="0" name=""/>
        <dsp:cNvSpPr/>
      </dsp:nvSpPr>
      <dsp:spPr>
        <a:xfrm>
          <a:off x="4126290" y="0"/>
          <a:ext cx="4284418" cy="2242335"/>
        </a:xfrm>
        <a:prstGeom prst="roundRect">
          <a:avLst>
            <a:gd name="adj" fmla="val 10000"/>
          </a:avLst>
        </a:prstGeom>
        <a:solidFill>
          <a:schemeClr val="accent1">
            <a:shade val="80000"/>
            <a:hueOff val="102592"/>
            <a:satOff val="-4694"/>
            <a:lumOff val="3044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t" anchorCtr="1">
          <a:noAutofit/>
        </a:bodyPr>
        <a:lstStyle/>
        <a:p>
          <a:pPr marL="0" lvl="0" indent="0" algn="l" defTabSz="488950">
            <a:lnSpc>
              <a:spcPct val="90000"/>
            </a:lnSpc>
            <a:spcBef>
              <a:spcPct val="0"/>
            </a:spcBef>
            <a:spcAft>
              <a:spcPct val="35000"/>
            </a:spcAft>
            <a:buFont typeface="+mj-lt"/>
            <a:buNone/>
          </a:pPr>
          <a:r>
            <a:rPr lang="en-CA" sz="1100" kern="1200" dirty="0">
              <a:solidFill>
                <a:srgbClr val="000000"/>
              </a:solidFill>
              <a:latin typeface="Calibri" panose="020F0502020204030204" pitchFamily="34" charset="0"/>
              <a:cs typeface="Calibri" panose="020F0502020204030204" pitchFamily="34" charset="0"/>
            </a:rPr>
            <a:t>Equipment which because of its operation or bulk:</a:t>
          </a:r>
          <a:endParaRPr lang="en-CA" sz="1100" kern="1200" dirty="0"/>
        </a:p>
        <a:p>
          <a:pPr marL="57150" lvl="1" indent="-57150" algn="l" defTabSz="488950">
            <a:lnSpc>
              <a:spcPct val="90000"/>
            </a:lnSpc>
            <a:spcBef>
              <a:spcPct val="0"/>
            </a:spcBef>
            <a:spcAft>
              <a:spcPct val="15000"/>
            </a:spcAft>
            <a:buChar char="•"/>
          </a:pPr>
          <a:r>
            <a:rPr lang="en-CA" sz="1100" kern="1200" dirty="0">
              <a:solidFill>
                <a:srgbClr val="000000"/>
              </a:solidFill>
              <a:latin typeface="Calibri" panose="020F0502020204030204" pitchFamily="34" charset="0"/>
              <a:cs typeface="Calibri" panose="020F0502020204030204" pitchFamily="34" charset="0"/>
            </a:rPr>
            <a:t>has a gross weight in excess of 100 lbs. per </a:t>
          </a:r>
          <a:r>
            <a:rPr lang="en-CA" sz="1100" kern="1200" dirty="0" err="1">
              <a:solidFill>
                <a:srgbClr val="000000"/>
              </a:solidFill>
              <a:latin typeface="Calibri" panose="020F0502020204030204" pitchFamily="34" charset="0"/>
              <a:cs typeface="Calibri" panose="020F0502020204030204" pitchFamily="34" charset="0"/>
            </a:rPr>
            <a:t>sq.ft</a:t>
          </a:r>
          <a:r>
            <a:rPr lang="en-CA" sz="1100" kern="1200" dirty="0">
              <a:solidFill>
                <a:srgbClr val="000000"/>
              </a:solidFill>
              <a:latin typeface="Calibri" panose="020F0502020204030204" pitchFamily="34" charset="0"/>
              <a:cs typeface="Calibri" panose="020F0502020204030204" pitchFamily="34" charset="0"/>
            </a:rPr>
            <a:t>. if floor or roof mounted;</a:t>
          </a:r>
        </a:p>
        <a:p>
          <a:pPr marL="57150" lvl="1" indent="-57150" algn="l" defTabSz="488950">
            <a:lnSpc>
              <a:spcPct val="90000"/>
            </a:lnSpc>
            <a:spcBef>
              <a:spcPct val="0"/>
            </a:spcBef>
            <a:spcAft>
              <a:spcPct val="15000"/>
            </a:spcAft>
            <a:buChar char="•"/>
          </a:pPr>
          <a:r>
            <a:rPr lang="en-CA" sz="1100" kern="1200" dirty="0">
              <a:solidFill>
                <a:srgbClr val="000000"/>
              </a:solidFill>
              <a:latin typeface="Calibri" panose="020F0502020204030204" pitchFamily="34" charset="0"/>
              <a:cs typeface="Calibri" panose="020F0502020204030204" pitchFamily="34" charset="0"/>
            </a:rPr>
            <a:t>has a gross weight in excess of 200 lbs. when wall mounted;</a:t>
          </a:r>
        </a:p>
        <a:p>
          <a:pPr marL="57150" lvl="1" indent="-57150" algn="l" defTabSz="488950">
            <a:lnSpc>
              <a:spcPct val="90000"/>
            </a:lnSpc>
            <a:spcBef>
              <a:spcPct val="0"/>
            </a:spcBef>
            <a:spcAft>
              <a:spcPct val="15000"/>
            </a:spcAft>
            <a:buChar char="•"/>
          </a:pPr>
          <a:r>
            <a:rPr lang="en-CA" sz="1100" kern="1200" dirty="0">
              <a:solidFill>
                <a:srgbClr val="000000"/>
              </a:solidFill>
              <a:latin typeface="Calibri" panose="020F0502020204030204" pitchFamily="34" charset="0"/>
              <a:cs typeface="Calibri" panose="020F0502020204030204" pitchFamily="34" charset="0"/>
            </a:rPr>
            <a:t>has a gross weight in excess of 10 lbs. per </a:t>
          </a:r>
          <a:r>
            <a:rPr lang="en-CA" sz="1100" kern="1200" dirty="0" err="1">
              <a:solidFill>
                <a:srgbClr val="000000"/>
              </a:solidFill>
              <a:latin typeface="Calibri" panose="020F0502020204030204" pitchFamily="34" charset="0"/>
              <a:cs typeface="Calibri" panose="020F0502020204030204" pitchFamily="34" charset="0"/>
            </a:rPr>
            <a:t>sq.ft</a:t>
          </a:r>
          <a:r>
            <a:rPr lang="en-CA" sz="1100" kern="1200" dirty="0">
              <a:solidFill>
                <a:srgbClr val="000000"/>
              </a:solidFill>
              <a:latin typeface="Calibri" panose="020F0502020204030204" pitchFamily="34" charset="0"/>
              <a:cs typeface="Calibri" panose="020F0502020204030204" pitchFamily="34" charset="0"/>
            </a:rPr>
            <a:t>. when suspended from ceilings;</a:t>
          </a:r>
        </a:p>
        <a:p>
          <a:pPr marL="57150" lvl="1" indent="-57150" algn="l" defTabSz="488950">
            <a:lnSpc>
              <a:spcPct val="90000"/>
            </a:lnSpc>
            <a:spcBef>
              <a:spcPct val="0"/>
            </a:spcBef>
            <a:spcAft>
              <a:spcPct val="15000"/>
            </a:spcAft>
            <a:buChar char="•"/>
          </a:pPr>
          <a:r>
            <a:rPr lang="en-CA" sz="1100" kern="1200" dirty="0">
              <a:solidFill>
                <a:srgbClr val="000000"/>
              </a:solidFill>
              <a:latin typeface="Calibri" panose="020F0502020204030204" pitchFamily="34" charset="0"/>
              <a:cs typeface="Calibri" panose="020F0502020204030204" pitchFamily="34" charset="0"/>
            </a:rPr>
            <a:t>will create vibration to a building structure when operating;</a:t>
          </a:r>
        </a:p>
        <a:p>
          <a:pPr marL="57150" lvl="1" indent="-57150" algn="l" defTabSz="488950">
            <a:lnSpc>
              <a:spcPct val="90000"/>
            </a:lnSpc>
            <a:spcBef>
              <a:spcPct val="0"/>
            </a:spcBef>
            <a:spcAft>
              <a:spcPct val="15000"/>
            </a:spcAft>
            <a:buChar char="•"/>
          </a:pPr>
          <a:r>
            <a:rPr lang="en-CA" sz="1100" kern="1200" dirty="0">
              <a:solidFill>
                <a:srgbClr val="000000"/>
              </a:solidFill>
              <a:latin typeface="Calibri" panose="020F0502020204030204" pitchFamily="34" charset="0"/>
              <a:cs typeface="Calibri" panose="020F0502020204030204" pitchFamily="34" charset="0"/>
            </a:rPr>
            <a:t>will create a noise nuisance when operating;</a:t>
          </a:r>
        </a:p>
        <a:p>
          <a:pPr marL="57150" lvl="1" indent="-57150" algn="l" defTabSz="488950">
            <a:lnSpc>
              <a:spcPct val="90000"/>
            </a:lnSpc>
            <a:spcBef>
              <a:spcPct val="0"/>
            </a:spcBef>
            <a:spcAft>
              <a:spcPct val="15000"/>
            </a:spcAft>
            <a:buChar char="•"/>
          </a:pPr>
          <a:r>
            <a:rPr lang="en-CA" sz="1100" kern="1200" dirty="0">
              <a:solidFill>
                <a:srgbClr val="000000"/>
              </a:solidFill>
              <a:latin typeface="Calibri" panose="020F0502020204030204" pitchFamily="34" charset="0"/>
              <a:cs typeface="Calibri" panose="020F0502020204030204" pitchFamily="34" charset="0"/>
            </a:rPr>
            <a:t>has overall dimensions which will prevent its installation in a building without the removal of door frames, windows or enlargement of existing accesses.</a:t>
          </a:r>
        </a:p>
      </dsp:txBody>
      <dsp:txXfrm>
        <a:off x="4126290" y="896934"/>
        <a:ext cx="4284418" cy="896934"/>
      </dsp:txXfrm>
    </dsp:sp>
    <dsp:sp modelId="{5B2057F8-69CB-41D4-B105-EB3BA363058E}">
      <dsp:nvSpPr>
        <dsp:cNvPr id="0" name=""/>
        <dsp:cNvSpPr/>
      </dsp:nvSpPr>
      <dsp:spPr>
        <a:xfrm>
          <a:off x="5911572" y="18958"/>
          <a:ext cx="746697" cy="746697"/>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E5EF75A-993E-4A58-B1BE-68664AE8AC33}">
      <dsp:nvSpPr>
        <dsp:cNvPr id="0" name=""/>
        <dsp:cNvSpPr/>
      </dsp:nvSpPr>
      <dsp:spPr>
        <a:xfrm>
          <a:off x="0" y="2106332"/>
          <a:ext cx="8522391" cy="58945"/>
        </a:xfrm>
        <a:prstGeom prst="leftRightArrow">
          <a:avLst/>
        </a:prstGeom>
        <a:solidFill>
          <a:schemeClr val="accent1">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129E8D-F6DF-42A1-B1FC-BE67E3E038BB}">
      <dsp:nvSpPr>
        <dsp:cNvPr id="0" name=""/>
        <dsp:cNvSpPr/>
      </dsp:nvSpPr>
      <dsp:spPr>
        <a:xfrm>
          <a:off x="2831" y="914178"/>
          <a:ext cx="1171218" cy="148928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Project Requirements</a:t>
          </a:r>
        </a:p>
        <a:p>
          <a:pPr marL="0" lvl="0" indent="0" algn="ctr" defTabSz="488950">
            <a:lnSpc>
              <a:spcPct val="90000"/>
            </a:lnSpc>
            <a:spcBef>
              <a:spcPct val="0"/>
            </a:spcBef>
            <a:spcAft>
              <a:spcPct val="35000"/>
            </a:spcAft>
            <a:buNone/>
          </a:pPr>
          <a:r>
            <a:rPr lang="en-US" sz="1100" kern="1200" dirty="0"/>
            <a:t>(CORIS)</a:t>
          </a:r>
          <a:endParaRPr lang="en-CA" sz="1100" kern="1200" dirty="0"/>
        </a:p>
      </dsp:txBody>
      <dsp:txXfrm>
        <a:off x="37135" y="948482"/>
        <a:ext cx="1102610" cy="1420678"/>
      </dsp:txXfrm>
    </dsp:sp>
    <dsp:sp modelId="{8A0D2A9E-9C0B-46BB-8381-73FE4F4EB282}">
      <dsp:nvSpPr>
        <dsp:cNvPr id="0" name=""/>
        <dsp:cNvSpPr/>
      </dsp:nvSpPr>
      <dsp:spPr>
        <a:xfrm rot="17867126">
          <a:off x="905799" y="1198378"/>
          <a:ext cx="1004988" cy="31772"/>
        </a:xfrm>
        <a:custGeom>
          <a:avLst/>
          <a:gdLst/>
          <a:ahLst/>
          <a:cxnLst/>
          <a:rect l="0" t="0" r="0" b="0"/>
          <a:pathLst>
            <a:path>
              <a:moveTo>
                <a:pt x="0" y="15886"/>
              </a:moveTo>
              <a:lnTo>
                <a:pt x="1004988" y="15886"/>
              </a:lnTo>
            </a:path>
          </a:pathLst>
        </a:custGeom>
        <a:noFill/>
        <a:ln w="12700" cap="flat" cmpd="sng" algn="ctr">
          <a:solidFill>
            <a:scrgbClr r="0" g="0" b="0"/>
          </a:solidFill>
          <a:prstDash val="solid"/>
          <a:miter lim="800000"/>
          <a:tailEnd type="triangle"/>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CA" sz="500" kern="1200"/>
        </a:p>
      </dsp:txBody>
      <dsp:txXfrm>
        <a:off x="1383169" y="1189140"/>
        <a:ext cx="50249" cy="50249"/>
      </dsp:txXfrm>
    </dsp:sp>
    <dsp:sp modelId="{0FC3608C-0C1E-4AD2-B1B1-FC7CCA56D1A4}">
      <dsp:nvSpPr>
        <dsp:cNvPr id="0" name=""/>
        <dsp:cNvSpPr/>
      </dsp:nvSpPr>
      <dsp:spPr>
        <a:xfrm>
          <a:off x="1642537" y="476903"/>
          <a:ext cx="1171218" cy="58560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Infrastructure</a:t>
          </a:r>
          <a:r>
            <a:rPr lang="en-US" sz="1100" b="1" kern="1200" baseline="30000" dirty="0"/>
            <a:t>1</a:t>
          </a:r>
          <a:endParaRPr lang="en-CA" sz="1100" b="1" kern="1200" baseline="30000" dirty="0"/>
        </a:p>
      </dsp:txBody>
      <dsp:txXfrm>
        <a:off x="1659689" y="494055"/>
        <a:ext cx="1136914" cy="551305"/>
      </dsp:txXfrm>
    </dsp:sp>
    <dsp:sp modelId="{A057EB4F-7D3B-4EF6-9ABB-6894BA85FC1D}">
      <dsp:nvSpPr>
        <dsp:cNvPr id="0" name=""/>
        <dsp:cNvSpPr/>
      </dsp:nvSpPr>
      <dsp:spPr>
        <a:xfrm rot="69515">
          <a:off x="2813712" y="758138"/>
          <a:ext cx="426902" cy="31772"/>
        </a:xfrm>
        <a:custGeom>
          <a:avLst/>
          <a:gdLst/>
          <a:ahLst/>
          <a:cxnLst/>
          <a:rect l="0" t="0" r="0" b="0"/>
          <a:pathLst>
            <a:path>
              <a:moveTo>
                <a:pt x="0" y="15886"/>
              </a:moveTo>
              <a:lnTo>
                <a:pt x="426902" y="15886"/>
              </a:lnTo>
            </a:path>
          </a:pathLst>
        </a:custGeom>
        <a:noFill/>
        <a:ln w="12700" cap="flat" cmpd="sng" algn="ctr">
          <a:solidFill>
            <a:scrgbClr r="0" g="0" b="0"/>
          </a:solidFill>
          <a:prstDash val="solid"/>
          <a:miter lim="800000"/>
          <a:tailEnd type="triangle"/>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CA" sz="500" kern="1200"/>
        </a:p>
      </dsp:txBody>
      <dsp:txXfrm>
        <a:off x="3016491" y="763351"/>
        <a:ext cx="21345" cy="21345"/>
      </dsp:txXfrm>
    </dsp:sp>
    <dsp:sp modelId="{8F468F5D-F542-4EEA-8F62-7BF7F00D9E8A}">
      <dsp:nvSpPr>
        <dsp:cNvPr id="0" name=""/>
        <dsp:cNvSpPr/>
      </dsp:nvSpPr>
      <dsp:spPr>
        <a:xfrm>
          <a:off x="3240571" y="485535"/>
          <a:ext cx="1171218" cy="58560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solidFill>
                <a:schemeClr val="bg1"/>
              </a:solidFill>
              <a:hlinkClick xmlns:r="http://schemas.openxmlformats.org/officeDocument/2006/relationships" r:id="rId1">
                <a:extLst>
                  <a:ext uri="{A12FA001-AC4F-418D-AE19-62706E023703}">
                    <ahyp:hlinkClr xmlns:ahyp="http://schemas.microsoft.com/office/drawing/2018/hyperlinkcolor" val="tx"/>
                  </a:ext>
                </a:extLst>
              </a:hlinkClick>
            </a:rPr>
            <a:t>Project Request</a:t>
          </a:r>
          <a:endParaRPr lang="en-CA" sz="1100" kern="1200" dirty="0">
            <a:solidFill>
              <a:schemeClr val="bg1"/>
            </a:solidFill>
          </a:endParaRPr>
        </a:p>
      </dsp:txBody>
      <dsp:txXfrm>
        <a:off x="3257723" y="502687"/>
        <a:ext cx="1136914" cy="551305"/>
      </dsp:txXfrm>
    </dsp:sp>
    <dsp:sp modelId="{F3FBC5D3-B35B-4F2C-AEB6-D6BE92FC8F80}">
      <dsp:nvSpPr>
        <dsp:cNvPr id="0" name=""/>
        <dsp:cNvSpPr/>
      </dsp:nvSpPr>
      <dsp:spPr>
        <a:xfrm rot="21549966">
          <a:off x="4411763" y="758741"/>
          <a:ext cx="510213" cy="31772"/>
        </a:xfrm>
        <a:custGeom>
          <a:avLst/>
          <a:gdLst/>
          <a:ahLst/>
          <a:cxnLst/>
          <a:rect l="0" t="0" r="0" b="0"/>
          <a:pathLst>
            <a:path>
              <a:moveTo>
                <a:pt x="0" y="15886"/>
              </a:moveTo>
              <a:lnTo>
                <a:pt x="510213" y="15886"/>
              </a:lnTo>
            </a:path>
          </a:pathLst>
        </a:custGeom>
        <a:noFill/>
        <a:ln w="12700" cap="flat" cmpd="sng" algn="ctr">
          <a:solidFill>
            <a:scrgbClr r="0" g="0" b="0"/>
          </a:solidFill>
          <a:prstDash val="solid"/>
          <a:miter lim="800000"/>
          <a:tailEnd type="triangle"/>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CA" sz="500" kern="1200"/>
        </a:p>
      </dsp:txBody>
      <dsp:txXfrm>
        <a:off x="4654114" y="761872"/>
        <a:ext cx="25510" cy="25510"/>
      </dsp:txXfrm>
    </dsp:sp>
    <dsp:sp modelId="{C8D8C67B-64B3-4E5F-98E6-8E9F03908DF3}">
      <dsp:nvSpPr>
        <dsp:cNvPr id="0" name=""/>
        <dsp:cNvSpPr/>
      </dsp:nvSpPr>
      <dsp:spPr>
        <a:xfrm>
          <a:off x="4921949" y="478110"/>
          <a:ext cx="1171218" cy="58560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Integration Team (PDC)</a:t>
          </a:r>
          <a:endParaRPr lang="en-CA" sz="1100" kern="1200" dirty="0"/>
        </a:p>
      </dsp:txBody>
      <dsp:txXfrm>
        <a:off x="4939101" y="495262"/>
        <a:ext cx="1136914" cy="551305"/>
      </dsp:txXfrm>
    </dsp:sp>
    <dsp:sp modelId="{4BEC2E1D-FA32-44D9-95EE-A7C02EE0D305}">
      <dsp:nvSpPr>
        <dsp:cNvPr id="0" name=""/>
        <dsp:cNvSpPr/>
      </dsp:nvSpPr>
      <dsp:spPr>
        <a:xfrm>
          <a:off x="1174050" y="1642935"/>
          <a:ext cx="468487" cy="31772"/>
        </a:xfrm>
        <a:custGeom>
          <a:avLst/>
          <a:gdLst/>
          <a:ahLst/>
          <a:cxnLst/>
          <a:rect l="0" t="0" r="0" b="0"/>
          <a:pathLst>
            <a:path>
              <a:moveTo>
                <a:pt x="0" y="15886"/>
              </a:moveTo>
              <a:lnTo>
                <a:pt x="468487" y="15886"/>
              </a:lnTo>
            </a:path>
          </a:pathLst>
        </a:custGeom>
        <a:noFill/>
        <a:ln w="12700" cap="flat" cmpd="sng" algn="ctr">
          <a:solidFill>
            <a:scrgbClr r="0" g="0" b="0"/>
          </a:solidFill>
          <a:prstDash val="solid"/>
          <a:miter lim="800000"/>
          <a:tailEnd type="triangle"/>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CA" sz="500" kern="1200"/>
        </a:p>
      </dsp:txBody>
      <dsp:txXfrm>
        <a:off x="1396581" y="1647109"/>
        <a:ext cx="23424" cy="23424"/>
      </dsp:txXfrm>
    </dsp:sp>
    <dsp:sp modelId="{3E98B245-4A57-4E78-9812-83DCCD816056}">
      <dsp:nvSpPr>
        <dsp:cNvPr id="0" name=""/>
        <dsp:cNvSpPr/>
      </dsp:nvSpPr>
      <dsp:spPr>
        <a:xfrm>
          <a:off x="1642537" y="1366016"/>
          <a:ext cx="1171218" cy="58560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Equipment and Services</a:t>
          </a:r>
          <a:r>
            <a:rPr lang="en-US" sz="1100" b="1" kern="1200" baseline="30000" dirty="0"/>
            <a:t>2</a:t>
          </a:r>
          <a:r>
            <a:rPr lang="en-US" sz="1100" kern="1200" dirty="0"/>
            <a:t> (&gt;=$100k)</a:t>
          </a:r>
          <a:endParaRPr lang="en-CA" sz="1100" kern="1200" dirty="0"/>
        </a:p>
      </dsp:txBody>
      <dsp:txXfrm>
        <a:off x="1659689" y="1383168"/>
        <a:ext cx="1136914" cy="551305"/>
      </dsp:txXfrm>
    </dsp:sp>
    <dsp:sp modelId="{39CB503C-4AF3-49C9-BC03-5FD5238F9C1D}">
      <dsp:nvSpPr>
        <dsp:cNvPr id="0" name=""/>
        <dsp:cNvSpPr/>
      </dsp:nvSpPr>
      <dsp:spPr>
        <a:xfrm>
          <a:off x="2813756" y="1642935"/>
          <a:ext cx="468487" cy="31772"/>
        </a:xfrm>
        <a:custGeom>
          <a:avLst/>
          <a:gdLst/>
          <a:ahLst/>
          <a:cxnLst/>
          <a:rect l="0" t="0" r="0" b="0"/>
          <a:pathLst>
            <a:path>
              <a:moveTo>
                <a:pt x="0" y="15886"/>
              </a:moveTo>
              <a:lnTo>
                <a:pt x="468487" y="15886"/>
              </a:lnTo>
            </a:path>
          </a:pathLst>
        </a:custGeom>
        <a:noFill/>
        <a:ln w="12700" cap="flat" cmpd="sng" algn="ctr">
          <a:solidFill>
            <a:scrgbClr r="0" g="0" b="0"/>
          </a:solidFill>
          <a:prstDash val="solid"/>
          <a:miter lim="800000"/>
          <a:tailEnd type="triangle"/>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CA" sz="500" kern="1200"/>
        </a:p>
      </dsp:txBody>
      <dsp:txXfrm>
        <a:off x="3036287" y="1647109"/>
        <a:ext cx="23424" cy="23424"/>
      </dsp:txXfrm>
    </dsp:sp>
    <dsp:sp modelId="{F2FF9643-742E-475A-9FBA-E7945CC1A692}">
      <dsp:nvSpPr>
        <dsp:cNvPr id="0" name=""/>
        <dsp:cNvSpPr/>
      </dsp:nvSpPr>
      <dsp:spPr>
        <a:xfrm>
          <a:off x="3282243" y="1366016"/>
          <a:ext cx="1171218" cy="58560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solidFill>
                <a:schemeClr val="bg1"/>
              </a:solidFill>
              <a:hlinkClick xmlns:r="http://schemas.openxmlformats.org/officeDocument/2006/relationships" r:id="rId2">
                <a:extLst>
                  <a:ext uri="{A12FA001-AC4F-418D-AE19-62706E023703}">
                    <ahyp:hlinkClr xmlns:ahyp="http://schemas.microsoft.com/office/drawing/2018/hyperlinkcolor" val="tx"/>
                  </a:ext>
                </a:extLst>
              </a:hlinkClick>
            </a:rPr>
            <a:t>Open Competitive Procurement Request</a:t>
          </a:r>
          <a:endParaRPr lang="en-CA" sz="1100" kern="1200" dirty="0">
            <a:solidFill>
              <a:schemeClr val="bg1"/>
            </a:solidFill>
          </a:endParaRPr>
        </a:p>
      </dsp:txBody>
      <dsp:txXfrm>
        <a:off x="3299395" y="1383168"/>
        <a:ext cx="1136914" cy="551305"/>
      </dsp:txXfrm>
    </dsp:sp>
    <dsp:sp modelId="{1F708643-B178-4EBF-A2AD-A814C796B73E}">
      <dsp:nvSpPr>
        <dsp:cNvPr id="0" name=""/>
        <dsp:cNvSpPr/>
      </dsp:nvSpPr>
      <dsp:spPr>
        <a:xfrm>
          <a:off x="4453462" y="1642935"/>
          <a:ext cx="468487" cy="31772"/>
        </a:xfrm>
        <a:custGeom>
          <a:avLst/>
          <a:gdLst/>
          <a:ahLst/>
          <a:cxnLst/>
          <a:rect l="0" t="0" r="0" b="0"/>
          <a:pathLst>
            <a:path>
              <a:moveTo>
                <a:pt x="0" y="15886"/>
              </a:moveTo>
              <a:lnTo>
                <a:pt x="468487" y="15886"/>
              </a:lnTo>
            </a:path>
          </a:pathLst>
        </a:custGeom>
        <a:noFill/>
        <a:ln w="12700" cap="flat" cmpd="sng" algn="ctr">
          <a:solidFill>
            <a:scrgbClr r="0" g="0" b="0"/>
          </a:solidFill>
          <a:prstDash val="solid"/>
          <a:miter lim="800000"/>
          <a:tailEnd type="triangle"/>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CA" sz="500" kern="1200"/>
        </a:p>
      </dsp:txBody>
      <dsp:txXfrm>
        <a:off x="4675993" y="1647109"/>
        <a:ext cx="23424" cy="23424"/>
      </dsp:txXfrm>
    </dsp:sp>
    <dsp:sp modelId="{523EA02C-2AD1-4CBB-882F-3ECC057D8DC4}">
      <dsp:nvSpPr>
        <dsp:cNvPr id="0" name=""/>
        <dsp:cNvSpPr/>
      </dsp:nvSpPr>
      <dsp:spPr>
        <a:xfrm>
          <a:off x="4921949" y="1366016"/>
          <a:ext cx="1171218" cy="58560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Procurement Services</a:t>
          </a:r>
          <a:endParaRPr lang="en-CA" sz="1100" kern="1200" dirty="0"/>
        </a:p>
      </dsp:txBody>
      <dsp:txXfrm>
        <a:off x="4939101" y="1383168"/>
        <a:ext cx="1136914" cy="551305"/>
      </dsp:txXfrm>
    </dsp:sp>
    <dsp:sp modelId="{9DC7C9E6-ABEF-43FE-925E-6814A2770A3C}">
      <dsp:nvSpPr>
        <dsp:cNvPr id="0" name=""/>
        <dsp:cNvSpPr/>
      </dsp:nvSpPr>
      <dsp:spPr>
        <a:xfrm rot="3310531">
          <a:off x="998105" y="1979660"/>
          <a:ext cx="820375" cy="31772"/>
        </a:xfrm>
        <a:custGeom>
          <a:avLst/>
          <a:gdLst/>
          <a:ahLst/>
          <a:cxnLst/>
          <a:rect l="0" t="0" r="0" b="0"/>
          <a:pathLst>
            <a:path>
              <a:moveTo>
                <a:pt x="0" y="15886"/>
              </a:moveTo>
              <a:lnTo>
                <a:pt x="820375" y="15886"/>
              </a:lnTo>
            </a:path>
          </a:pathLst>
        </a:custGeom>
        <a:noFill/>
        <a:ln w="12700" cap="flat" cmpd="sng" algn="ctr">
          <a:solidFill>
            <a:scrgbClr r="0" g="0" b="0"/>
          </a:solidFill>
          <a:prstDash val="solid"/>
          <a:miter lim="800000"/>
          <a:tailEnd type="triangle"/>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CA" sz="500" kern="1200"/>
        </a:p>
      </dsp:txBody>
      <dsp:txXfrm>
        <a:off x="1387784" y="1975037"/>
        <a:ext cx="41018" cy="41018"/>
      </dsp:txXfrm>
    </dsp:sp>
    <dsp:sp modelId="{5CF40FF3-2448-4DC8-859D-49E66E032C9E}">
      <dsp:nvSpPr>
        <dsp:cNvPr id="0" name=""/>
        <dsp:cNvSpPr/>
      </dsp:nvSpPr>
      <dsp:spPr>
        <a:xfrm>
          <a:off x="1642537" y="2039467"/>
          <a:ext cx="1171218" cy="58560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Equipment and Services (&lt;$100k)</a:t>
          </a:r>
          <a:endParaRPr lang="en-CA" sz="1100" kern="1200" dirty="0"/>
        </a:p>
      </dsp:txBody>
      <dsp:txXfrm>
        <a:off x="1659689" y="2056619"/>
        <a:ext cx="1136914" cy="551305"/>
      </dsp:txXfrm>
    </dsp:sp>
    <dsp:sp modelId="{E05BEB93-EFA0-46C5-8A74-7C30E8CE1F57}">
      <dsp:nvSpPr>
        <dsp:cNvPr id="0" name=""/>
        <dsp:cNvSpPr/>
      </dsp:nvSpPr>
      <dsp:spPr>
        <a:xfrm>
          <a:off x="2813756" y="2316386"/>
          <a:ext cx="468487" cy="31772"/>
        </a:xfrm>
        <a:custGeom>
          <a:avLst/>
          <a:gdLst/>
          <a:ahLst/>
          <a:cxnLst/>
          <a:rect l="0" t="0" r="0" b="0"/>
          <a:pathLst>
            <a:path>
              <a:moveTo>
                <a:pt x="0" y="15886"/>
              </a:moveTo>
              <a:lnTo>
                <a:pt x="468487" y="15886"/>
              </a:lnTo>
            </a:path>
          </a:pathLst>
        </a:custGeom>
        <a:noFill/>
        <a:ln w="12700" cap="flat" cmpd="sng" algn="ctr">
          <a:solidFill>
            <a:scrgbClr r="0" g="0" b="0"/>
          </a:solidFill>
          <a:prstDash val="solid"/>
          <a:miter lim="800000"/>
          <a:tailEnd type="triangle"/>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CA" sz="500" kern="1200"/>
        </a:p>
      </dsp:txBody>
      <dsp:txXfrm>
        <a:off x="3036287" y="2320560"/>
        <a:ext cx="23424" cy="23424"/>
      </dsp:txXfrm>
    </dsp:sp>
    <dsp:sp modelId="{E681477C-EBD6-432A-98DD-52772D8CCA31}">
      <dsp:nvSpPr>
        <dsp:cNvPr id="0" name=""/>
        <dsp:cNvSpPr/>
      </dsp:nvSpPr>
      <dsp:spPr>
        <a:xfrm>
          <a:off x="3282243" y="2039467"/>
          <a:ext cx="1171218" cy="58560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solidFill>
                <a:schemeClr val="bg1"/>
              </a:solidFill>
              <a:hlinkClick xmlns:r="http://schemas.openxmlformats.org/officeDocument/2006/relationships" r:id="rId3">
                <a:extLst>
                  <a:ext uri="{A12FA001-AC4F-418D-AE19-62706E023703}">
                    <ahyp:hlinkClr xmlns:ahyp="http://schemas.microsoft.com/office/drawing/2018/hyperlinkcolor" val="tx"/>
                  </a:ext>
                </a:extLst>
              </a:hlinkClick>
            </a:rPr>
            <a:t>Request for Procurement Support</a:t>
          </a:r>
          <a:endParaRPr lang="en-CA" sz="1100" kern="1200" dirty="0">
            <a:solidFill>
              <a:schemeClr val="bg1"/>
            </a:solidFill>
          </a:endParaRPr>
        </a:p>
      </dsp:txBody>
      <dsp:txXfrm>
        <a:off x="3299395" y="2056619"/>
        <a:ext cx="1136914" cy="551305"/>
      </dsp:txXfrm>
    </dsp:sp>
    <dsp:sp modelId="{E1BAAE44-3E34-40E3-BA5D-B427CF2A4D37}">
      <dsp:nvSpPr>
        <dsp:cNvPr id="0" name=""/>
        <dsp:cNvSpPr/>
      </dsp:nvSpPr>
      <dsp:spPr>
        <a:xfrm>
          <a:off x="4453462" y="2316386"/>
          <a:ext cx="468487" cy="31772"/>
        </a:xfrm>
        <a:custGeom>
          <a:avLst/>
          <a:gdLst/>
          <a:ahLst/>
          <a:cxnLst/>
          <a:rect l="0" t="0" r="0" b="0"/>
          <a:pathLst>
            <a:path>
              <a:moveTo>
                <a:pt x="0" y="15886"/>
              </a:moveTo>
              <a:lnTo>
                <a:pt x="468487" y="15886"/>
              </a:lnTo>
            </a:path>
          </a:pathLst>
        </a:custGeom>
        <a:noFill/>
        <a:ln w="12700" cap="flat" cmpd="sng" algn="ctr">
          <a:solidFill>
            <a:scrgbClr r="0" g="0" b="0"/>
          </a:solidFill>
          <a:prstDash val="solid"/>
          <a:miter lim="800000"/>
          <a:tailEnd type="triangle"/>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CA" sz="500" kern="1200"/>
        </a:p>
      </dsp:txBody>
      <dsp:txXfrm>
        <a:off x="4675993" y="2320560"/>
        <a:ext cx="23424" cy="23424"/>
      </dsp:txXfrm>
    </dsp:sp>
    <dsp:sp modelId="{10B566B6-BFFB-4794-AD98-5162D2D90FA4}">
      <dsp:nvSpPr>
        <dsp:cNvPr id="0" name=""/>
        <dsp:cNvSpPr/>
      </dsp:nvSpPr>
      <dsp:spPr>
        <a:xfrm>
          <a:off x="4921949" y="2039467"/>
          <a:ext cx="1171218" cy="58560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Procurement Services</a:t>
          </a:r>
          <a:endParaRPr lang="en-CA" sz="1100" kern="1200" dirty="0"/>
        </a:p>
      </dsp:txBody>
      <dsp:txXfrm>
        <a:off x="4939101" y="2056619"/>
        <a:ext cx="1136914" cy="55130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D09094-6813-41CB-A006-63A2177235B9}">
      <dsp:nvSpPr>
        <dsp:cNvPr id="0" name=""/>
        <dsp:cNvSpPr/>
      </dsp:nvSpPr>
      <dsp:spPr>
        <a:xfrm rot="5400000">
          <a:off x="-96247" y="99748"/>
          <a:ext cx="641646" cy="449152"/>
        </a:xfrm>
        <a:prstGeom prst="chevron">
          <a:avLst/>
        </a:prstGeom>
        <a:solidFill>
          <a:schemeClr val="accent1">
            <a:shade val="50000"/>
            <a:hueOff val="0"/>
            <a:satOff val="0"/>
            <a:lumOff val="0"/>
            <a:alphaOff val="0"/>
          </a:schemeClr>
        </a:solidFill>
        <a:ln w="12700" cap="flat" cmpd="sng" algn="ctr">
          <a:solidFill>
            <a:schemeClr val="accent1">
              <a:shade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t>Project Request Form</a:t>
          </a:r>
          <a:endParaRPr lang="en-CA" sz="900" kern="1200" dirty="0"/>
        </a:p>
      </dsp:txBody>
      <dsp:txXfrm rot="-5400000">
        <a:off x="0" y="228077"/>
        <a:ext cx="449152" cy="192494"/>
      </dsp:txXfrm>
    </dsp:sp>
    <dsp:sp modelId="{04F80776-ED00-4AE4-9313-019528C7862E}">
      <dsp:nvSpPr>
        <dsp:cNvPr id="0" name=""/>
        <dsp:cNvSpPr/>
      </dsp:nvSpPr>
      <dsp:spPr>
        <a:xfrm rot="5400000">
          <a:off x="3601705" y="-3149050"/>
          <a:ext cx="417289" cy="6722394"/>
        </a:xfrm>
        <a:prstGeom prst="round2SameRect">
          <a:avLst/>
        </a:prstGeom>
        <a:solidFill>
          <a:schemeClr val="lt1">
            <a:alpha val="90000"/>
            <a:hueOff val="0"/>
            <a:satOff val="0"/>
            <a:lumOff val="0"/>
            <a:alphaOff val="0"/>
          </a:schemeClr>
        </a:solidFill>
        <a:ln w="12700" cap="flat" cmpd="sng" algn="ctr">
          <a:solidFill>
            <a:schemeClr val="accent1">
              <a:shade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5715" rIns="5715" bIns="5715" numCol="1" spcCol="1270" anchor="ctr" anchorCtr="0">
          <a:noAutofit/>
        </a:bodyPr>
        <a:lstStyle/>
        <a:p>
          <a:pPr marL="57150" lvl="1" indent="-57150" algn="l" defTabSz="400050">
            <a:lnSpc>
              <a:spcPct val="90000"/>
            </a:lnSpc>
            <a:spcBef>
              <a:spcPct val="0"/>
            </a:spcBef>
            <a:spcAft>
              <a:spcPct val="15000"/>
            </a:spcAft>
            <a:buChar char="•"/>
          </a:pPr>
          <a:r>
            <a:rPr lang="en-US" sz="900" kern="1200" dirty="0"/>
            <a:t>Stakeholder, description &amp; budget source</a:t>
          </a:r>
          <a:endParaRPr lang="en-CA" sz="900" kern="1200" dirty="0"/>
        </a:p>
        <a:p>
          <a:pPr marL="57150" lvl="1" indent="-57150" algn="l" defTabSz="400050">
            <a:lnSpc>
              <a:spcPct val="90000"/>
            </a:lnSpc>
            <a:spcBef>
              <a:spcPct val="0"/>
            </a:spcBef>
            <a:spcAft>
              <a:spcPct val="15000"/>
            </a:spcAft>
            <a:buChar char="•"/>
          </a:pPr>
          <a:r>
            <a:rPr lang="en-US" sz="900" kern="1200" dirty="0"/>
            <a:t>1 day</a:t>
          </a:r>
          <a:endParaRPr lang="en-CA" sz="900" kern="1200" dirty="0"/>
        </a:p>
      </dsp:txBody>
      <dsp:txXfrm rot="-5400000">
        <a:off x="449153" y="23872"/>
        <a:ext cx="6702024" cy="376549"/>
      </dsp:txXfrm>
    </dsp:sp>
    <dsp:sp modelId="{503BC7F0-AF69-400A-A495-8580C3476728}">
      <dsp:nvSpPr>
        <dsp:cNvPr id="0" name=""/>
        <dsp:cNvSpPr/>
      </dsp:nvSpPr>
      <dsp:spPr>
        <a:xfrm rot="5400000">
          <a:off x="-96247" y="638571"/>
          <a:ext cx="641646" cy="449152"/>
        </a:xfrm>
        <a:prstGeom prst="chevron">
          <a:avLst/>
        </a:prstGeom>
        <a:solidFill>
          <a:schemeClr val="accent1">
            <a:shade val="50000"/>
            <a:hueOff val="35647"/>
            <a:satOff val="-2867"/>
            <a:lumOff val="15341"/>
            <a:alphaOff val="0"/>
          </a:schemeClr>
        </a:solidFill>
        <a:ln w="12700" cap="flat" cmpd="sng" algn="ctr">
          <a:solidFill>
            <a:schemeClr val="accent1">
              <a:shade val="50000"/>
              <a:hueOff val="35647"/>
              <a:satOff val="-2867"/>
              <a:lumOff val="1534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t>Project Initiation</a:t>
          </a:r>
          <a:endParaRPr lang="en-CA" sz="900" kern="1200" dirty="0"/>
        </a:p>
      </dsp:txBody>
      <dsp:txXfrm rot="-5400000">
        <a:off x="0" y="766900"/>
        <a:ext cx="449152" cy="192494"/>
      </dsp:txXfrm>
    </dsp:sp>
    <dsp:sp modelId="{058B90A4-56BB-43E0-89A1-372E00C518C1}">
      <dsp:nvSpPr>
        <dsp:cNvPr id="0" name=""/>
        <dsp:cNvSpPr/>
      </dsp:nvSpPr>
      <dsp:spPr>
        <a:xfrm rot="5400000">
          <a:off x="3601814" y="-2610337"/>
          <a:ext cx="417070" cy="6722394"/>
        </a:xfrm>
        <a:prstGeom prst="round2SameRect">
          <a:avLst/>
        </a:prstGeom>
        <a:solidFill>
          <a:schemeClr val="lt1">
            <a:alpha val="90000"/>
            <a:hueOff val="0"/>
            <a:satOff val="0"/>
            <a:lumOff val="0"/>
            <a:alphaOff val="0"/>
          </a:schemeClr>
        </a:solidFill>
        <a:ln w="12700" cap="flat" cmpd="sng" algn="ctr">
          <a:solidFill>
            <a:schemeClr val="accent1">
              <a:shade val="50000"/>
              <a:hueOff val="35647"/>
              <a:satOff val="-2867"/>
              <a:lumOff val="1534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5715" rIns="5715" bIns="5715" numCol="1" spcCol="1270" anchor="ctr" anchorCtr="0">
          <a:noAutofit/>
        </a:bodyPr>
        <a:lstStyle/>
        <a:p>
          <a:pPr marL="57150" lvl="1" indent="-57150" algn="l" defTabSz="400050">
            <a:lnSpc>
              <a:spcPct val="90000"/>
            </a:lnSpc>
            <a:spcBef>
              <a:spcPct val="0"/>
            </a:spcBef>
            <a:spcAft>
              <a:spcPct val="15000"/>
            </a:spcAft>
            <a:buChar char="•"/>
          </a:pPr>
          <a:r>
            <a:rPr lang="en-US" sz="900" kern="1200" dirty="0"/>
            <a:t>User Engagement, information gathering, preliminary assessment, project duration</a:t>
          </a:r>
          <a:endParaRPr lang="en-CA" sz="900" kern="1200" dirty="0"/>
        </a:p>
        <a:p>
          <a:pPr marL="57150" lvl="1" indent="-57150" algn="l" defTabSz="400050">
            <a:lnSpc>
              <a:spcPct val="90000"/>
            </a:lnSpc>
            <a:spcBef>
              <a:spcPct val="0"/>
            </a:spcBef>
            <a:spcAft>
              <a:spcPct val="15000"/>
            </a:spcAft>
            <a:buChar char="•"/>
          </a:pPr>
          <a:r>
            <a:rPr lang="en-US" sz="900" kern="1200" dirty="0"/>
            <a:t>Identifying project team members (Senior Project Manager, Project Managers and Project Coordinators)</a:t>
          </a:r>
          <a:endParaRPr lang="en-CA" sz="900" kern="1200" dirty="0"/>
        </a:p>
        <a:p>
          <a:pPr marL="57150" lvl="1" indent="-57150" algn="l" defTabSz="400050">
            <a:lnSpc>
              <a:spcPct val="90000"/>
            </a:lnSpc>
            <a:spcBef>
              <a:spcPct val="0"/>
            </a:spcBef>
            <a:spcAft>
              <a:spcPct val="15000"/>
            </a:spcAft>
            <a:buChar char="•"/>
          </a:pPr>
          <a:r>
            <a:rPr lang="en-US" sz="900" kern="1200" dirty="0"/>
            <a:t>Call for RFP (Prime Consultant) -PDC Procurement overview </a:t>
          </a:r>
          <a:endParaRPr lang="en-CA" sz="900" kern="1200" dirty="0"/>
        </a:p>
        <a:p>
          <a:pPr marL="57150" lvl="1" indent="-57150" algn="l" defTabSz="400050">
            <a:lnSpc>
              <a:spcPct val="90000"/>
            </a:lnSpc>
            <a:spcBef>
              <a:spcPct val="0"/>
            </a:spcBef>
            <a:spcAft>
              <a:spcPct val="15000"/>
            </a:spcAft>
            <a:buChar char="•"/>
          </a:pPr>
          <a:r>
            <a:rPr lang="en-US" sz="900" b="1" kern="1200" dirty="0" err="1"/>
            <a:t>Approx</a:t>
          </a:r>
          <a:r>
            <a:rPr lang="en-US" sz="900" b="1" kern="1200" dirty="0"/>
            <a:t> 3 months</a:t>
          </a:r>
          <a:endParaRPr lang="en-CA" sz="900" b="1" kern="1200" dirty="0"/>
        </a:p>
      </dsp:txBody>
      <dsp:txXfrm rot="-5400000">
        <a:off x="449152" y="562685"/>
        <a:ext cx="6702034" cy="376350"/>
      </dsp:txXfrm>
    </dsp:sp>
    <dsp:sp modelId="{64F6D09A-257C-46A6-A4D9-DF6F84219D2E}">
      <dsp:nvSpPr>
        <dsp:cNvPr id="0" name=""/>
        <dsp:cNvSpPr/>
      </dsp:nvSpPr>
      <dsp:spPr>
        <a:xfrm rot="5400000">
          <a:off x="-96247" y="1177393"/>
          <a:ext cx="641646" cy="449152"/>
        </a:xfrm>
        <a:prstGeom prst="chevron">
          <a:avLst/>
        </a:prstGeom>
        <a:solidFill>
          <a:schemeClr val="accent1">
            <a:shade val="50000"/>
            <a:hueOff val="71294"/>
            <a:satOff val="-5735"/>
            <a:lumOff val="30683"/>
            <a:alphaOff val="0"/>
          </a:schemeClr>
        </a:solidFill>
        <a:ln w="12700" cap="flat" cmpd="sng" algn="ctr">
          <a:solidFill>
            <a:schemeClr val="accent1">
              <a:shade val="50000"/>
              <a:hueOff val="71294"/>
              <a:satOff val="-5735"/>
              <a:lumOff val="3068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US" sz="600" kern="1200" dirty="0"/>
            <a:t>Concept Stage (30%)</a:t>
          </a:r>
          <a:endParaRPr lang="en-CA" sz="600" kern="1200" dirty="0"/>
        </a:p>
      </dsp:txBody>
      <dsp:txXfrm rot="-5400000">
        <a:off x="0" y="1305722"/>
        <a:ext cx="449152" cy="192494"/>
      </dsp:txXfrm>
    </dsp:sp>
    <dsp:sp modelId="{C33766E4-7306-4076-93CA-F1BAA18DB21D}">
      <dsp:nvSpPr>
        <dsp:cNvPr id="0" name=""/>
        <dsp:cNvSpPr/>
      </dsp:nvSpPr>
      <dsp:spPr>
        <a:xfrm rot="5400000">
          <a:off x="3601814" y="-2071515"/>
          <a:ext cx="417070" cy="6722394"/>
        </a:xfrm>
        <a:prstGeom prst="round2SameRect">
          <a:avLst/>
        </a:prstGeom>
        <a:solidFill>
          <a:schemeClr val="lt1">
            <a:alpha val="90000"/>
            <a:hueOff val="0"/>
            <a:satOff val="0"/>
            <a:lumOff val="0"/>
            <a:alphaOff val="0"/>
          </a:schemeClr>
        </a:solidFill>
        <a:ln w="12700" cap="flat" cmpd="sng" algn="ctr">
          <a:solidFill>
            <a:schemeClr val="accent1">
              <a:shade val="50000"/>
              <a:hueOff val="71294"/>
              <a:satOff val="-5735"/>
              <a:lumOff val="3068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784" tIns="4445" rIns="4445" bIns="4445" numCol="1" spcCol="1270" anchor="ctr" anchorCtr="0">
          <a:noAutofit/>
        </a:bodyPr>
        <a:lstStyle/>
        <a:p>
          <a:pPr marL="57150" lvl="1" indent="-57150" algn="l" defTabSz="311150">
            <a:lnSpc>
              <a:spcPct val="90000"/>
            </a:lnSpc>
            <a:spcBef>
              <a:spcPct val="0"/>
            </a:spcBef>
            <a:spcAft>
              <a:spcPct val="15000"/>
            </a:spcAft>
            <a:buChar char="•"/>
          </a:pPr>
          <a:r>
            <a:rPr lang="en-US" sz="700" kern="1200" dirty="0"/>
            <a:t>Initial Design, visuals, Schedule of Accommodations, Class D estimates </a:t>
          </a:r>
          <a:r>
            <a:rPr lang="en-US" sz="700" kern="1200" dirty="0" err="1"/>
            <a:t>etc</a:t>
          </a:r>
          <a:endParaRPr lang="en-CA" sz="700" kern="1200" dirty="0"/>
        </a:p>
        <a:p>
          <a:pPr marL="57150" lvl="1" indent="-57150" algn="l" defTabSz="311150">
            <a:lnSpc>
              <a:spcPct val="90000"/>
            </a:lnSpc>
            <a:spcBef>
              <a:spcPct val="0"/>
            </a:spcBef>
            <a:spcAft>
              <a:spcPct val="15000"/>
            </a:spcAft>
            <a:buChar char="•"/>
          </a:pPr>
          <a:r>
            <a:rPr lang="en-US" sz="700" kern="1200" dirty="0" err="1"/>
            <a:t>Approx</a:t>
          </a:r>
          <a:r>
            <a:rPr lang="en-US" sz="700" kern="1200" dirty="0"/>
            <a:t> 3 months</a:t>
          </a:r>
          <a:endParaRPr lang="en-CA" sz="700" kern="1200" dirty="0"/>
        </a:p>
      </dsp:txBody>
      <dsp:txXfrm rot="-5400000">
        <a:off x="449152" y="1101507"/>
        <a:ext cx="6702034" cy="376350"/>
      </dsp:txXfrm>
    </dsp:sp>
    <dsp:sp modelId="{1E029F08-3D09-46DE-851E-2AD7346FD4F2}">
      <dsp:nvSpPr>
        <dsp:cNvPr id="0" name=""/>
        <dsp:cNvSpPr/>
      </dsp:nvSpPr>
      <dsp:spPr>
        <a:xfrm rot="5400000">
          <a:off x="-96247" y="1716216"/>
          <a:ext cx="641646" cy="449152"/>
        </a:xfrm>
        <a:prstGeom prst="chevron">
          <a:avLst/>
        </a:prstGeom>
        <a:solidFill>
          <a:schemeClr val="accent1">
            <a:shade val="50000"/>
            <a:hueOff val="106941"/>
            <a:satOff val="-8602"/>
            <a:lumOff val="46024"/>
            <a:alphaOff val="0"/>
          </a:schemeClr>
        </a:solidFill>
        <a:ln w="12700" cap="flat" cmpd="sng" algn="ctr">
          <a:solidFill>
            <a:schemeClr val="accent1">
              <a:shade val="50000"/>
              <a:hueOff val="106941"/>
              <a:satOff val="-8602"/>
              <a:lumOff val="4602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US" sz="600" kern="1200" dirty="0"/>
            <a:t>Preliminary Stage (70%)</a:t>
          </a:r>
          <a:endParaRPr lang="en-CA" sz="600" kern="1200" dirty="0"/>
        </a:p>
      </dsp:txBody>
      <dsp:txXfrm rot="-5400000">
        <a:off x="0" y="1844545"/>
        <a:ext cx="449152" cy="192494"/>
      </dsp:txXfrm>
    </dsp:sp>
    <dsp:sp modelId="{F4C9970E-FA3A-4607-A529-71236314DE9A}">
      <dsp:nvSpPr>
        <dsp:cNvPr id="0" name=""/>
        <dsp:cNvSpPr/>
      </dsp:nvSpPr>
      <dsp:spPr>
        <a:xfrm rot="5400000">
          <a:off x="3601814" y="-1532692"/>
          <a:ext cx="417070" cy="6722394"/>
        </a:xfrm>
        <a:prstGeom prst="round2SameRect">
          <a:avLst/>
        </a:prstGeom>
        <a:solidFill>
          <a:schemeClr val="lt1">
            <a:alpha val="90000"/>
            <a:hueOff val="0"/>
            <a:satOff val="0"/>
            <a:lumOff val="0"/>
            <a:alphaOff val="0"/>
          </a:schemeClr>
        </a:solidFill>
        <a:ln w="12700" cap="flat" cmpd="sng" algn="ctr">
          <a:solidFill>
            <a:schemeClr val="accent1">
              <a:shade val="50000"/>
              <a:hueOff val="106941"/>
              <a:satOff val="-8602"/>
              <a:lumOff val="4602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784" tIns="4445" rIns="4445" bIns="4445" numCol="1" spcCol="1270" anchor="ctr" anchorCtr="0">
          <a:noAutofit/>
        </a:bodyPr>
        <a:lstStyle/>
        <a:p>
          <a:pPr marL="57150" lvl="1" indent="-57150" algn="l" defTabSz="311150">
            <a:lnSpc>
              <a:spcPct val="90000"/>
            </a:lnSpc>
            <a:spcBef>
              <a:spcPct val="0"/>
            </a:spcBef>
            <a:spcAft>
              <a:spcPct val="15000"/>
            </a:spcAft>
            <a:buChar char="•"/>
          </a:pPr>
          <a:r>
            <a:rPr lang="en-US" sz="700" kern="1200" dirty="0"/>
            <a:t>Preliminary Architectural drawings, Room Data Sheets, Simulations, Sustainability Strategies &amp; Class C Estimates</a:t>
          </a:r>
          <a:endParaRPr lang="en-CA" sz="700" kern="1200" dirty="0"/>
        </a:p>
        <a:p>
          <a:pPr marL="57150" lvl="1" indent="-57150" algn="l" defTabSz="311150">
            <a:lnSpc>
              <a:spcPct val="90000"/>
            </a:lnSpc>
            <a:spcBef>
              <a:spcPct val="0"/>
            </a:spcBef>
            <a:spcAft>
              <a:spcPct val="15000"/>
            </a:spcAft>
            <a:buChar char="•"/>
          </a:pPr>
          <a:r>
            <a:rPr lang="en-US" sz="700" kern="1200" dirty="0" err="1"/>
            <a:t>Approx</a:t>
          </a:r>
          <a:r>
            <a:rPr lang="en-US" sz="700" kern="1200" dirty="0"/>
            <a:t> 4 months</a:t>
          </a:r>
          <a:endParaRPr lang="en-CA" sz="700" kern="1200" dirty="0"/>
        </a:p>
      </dsp:txBody>
      <dsp:txXfrm rot="-5400000">
        <a:off x="449152" y="1640330"/>
        <a:ext cx="6702034" cy="376350"/>
      </dsp:txXfrm>
    </dsp:sp>
    <dsp:sp modelId="{AF528649-106F-4113-88DC-6C5EFA311306}">
      <dsp:nvSpPr>
        <dsp:cNvPr id="0" name=""/>
        <dsp:cNvSpPr/>
      </dsp:nvSpPr>
      <dsp:spPr>
        <a:xfrm rot="5400000">
          <a:off x="-96247" y="2255038"/>
          <a:ext cx="641646" cy="449152"/>
        </a:xfrm>
        <a:prstGeom prst="chevron">
          <a:avLst/>
        </a:prstGeom>
        <a:solidFill>
          <a:schemeClr val="accent1">
            <a:shade val="50000"/>
            <a:hueOff val="71294"/>
            <a:satOff val="-5735"/>
            <a:lumOff val="30683"/>
            <a:alphaOff val="0"/>
          </a:schemeClr>
        </a:solidFill>
        <a:ln w="12700" cap="flat" cmpd="sng" algn="ctr">
          <a:solidFill>
            <a:schemeClr val="accent1">
              <a:shade val="50000"/>
              <a:hueOff val="71294"/>
              <a:satOff val="-5735"/>
              <a:lumOff val="3068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US" sz="600" kern="1200" dirty="0"/>
            <a:t>Detailed Design Stage (99%)</a:t>
          </a:r>
          <a:endParaRPr lang="en-CA" sz="600" kern="1200" dirty="0"/>
        </a:p>
      </dsp:txBody>
      <dsp:txXfrm rot="-5400000">
        <a:off x="0" y="2383367"/>
        <a:ext cx="449152" cy="192494"/>
      </dsp:txXfrm>
    </dsp:sp>
    <dsp:sp modelId="{095725F1-658C-4730-9DCB-7153D4C88A87}">
      <dsp:nvSpPr>
        <dsp:cNvPr id="0" name=""/>
        <dsp:cNvSpPr/>
      </dsp:nvSpPr>
      <dsp:spPr>
        <a:xfrm rot="5400000">
          <a:off x="3601814" y="-993870"/>
          <a:ext cx="417070" cy="6722394"/>
        </a:xfrm>
        <a:prstGeom prst="round2SameRect">
          <a:avLst/>
        </a:prstGeom>
        <a:solidFill>
          <a:schemeClr val="lt1">
            <a:alpha val="90000"/>
            <a:hueOff val="0"/>
            <a:satOff val="0"/>
            <a:lumOff val="0"/>
            <a:alphaOff val="0"/>
          </a:schemeClr>
        </a:solidFill>
        <a:ln w="12700" cap="flat" cmpd="sng" algn="ctr">
          <a:solidFill>
            <a:schemeClr val="accent1">
              <a:shade val="50000"/>
              <a:hueOff val="71294"/>
              <a:satOff val="-5735"/>
              <a:lumOff val="3068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784" tIns="4445" rIns="4445" bIns="4445" numCol="1" spcCol="1270" anchor="ctr" anchorCtr="0">
          <a:noAutofit/>
        </a:bodyPr>
        <a:lstStyle/>
        <a:p>
          <a:pPr marL="57150" lvl="1" indent="-57150" algn="l" defTabSz="311150">
            <a:lnSpc>
              <a:spcPct val="90000"/>
            </a:lnSpc>
            <a:spcBef>
              <a:spcPct val="0"/>
            </a:spcBef>
            <a:spcAft>
              <a:spcPct val="15000"/>
            </a:spcAft>
            <a:buChar char="•"/>
          </a:pPr>
          <a:r>
            <a:rPr lang="en-US" sz="700" kern="1200" dirty="0"/>
            <a:t>Detailed Drawings, cutsheets, specifications, material selection, value engineering , Class B estimate</a:t>
          </a:r>
          <a:endParaRPr lang="en-CA" sz="700" kern="1200" dirty="0"/>
        </a:p>
        <a:p>
          <a:pPr marL="57150" lvl="1" indent="-57150" algn="l" defTabSz="311150">
            <a:lnSpc>
              <a:spcPct val="90000"/>
            </a:lnSpc>
            <a:spcBef>
              <a:spcPct val="0"/>
            </a:spcBef>
            <a:spcAft>
              <a:spcPct val="15000"/>
            </a:spcAft>
            <a:buChar char="•"/>
          </a:pPr>
          <a:r>
            <a:rPr lang="en-US" sz="700" kern="1200" dirty="0" err="1"/>
            <a:t>Approx</a:t>
          </a:r>
          <a:r>
            <a:rPr lang="en-US" sz="700" kern="1200" dirty="0"/>
            <a:t> 4 months</a:t>
          </a:r>
          <a:endParaRPr lang="en-CA" sz="700" kern="1200" dirty="0"/>
        </a:p>
      </dsp:txBody>
      <dsp:txXfrm rot="-5400000">
        <a:off x="449152" y="2179152"/>
        <a:ext cx="6702034" cy="376350"/>
      </dsp:txXfrm>
    </dsp:sp>
    <dsp:sp modelId="{60BA261D-3031-46DD-B8E5-6EA951408852}">
      <dsp:nvSpPr>
        <dsp:cNvPr id="0" name=""/>
        <dsp:cNvSpPr/>
      </dsp:nvSpPr>
      <dsp:spPr>
        <a:xfrm rot="5400000">
          <a:off x="-96247" y="2793861"/>
          <a:ext cx="641646" cy="449152"/>
        </a:xfrm>
        <a:prstGeom prst="chevron">
          <a:avLst/>
        </a:prstGeom>
        <a:solidFill>
          <a:schemeClr val="accent1">
            <a:shade val="50000"/>
            <a:hueOff val="35647"/>
            <a:satOff val="-2867"/>
            <a:lumOff val="15341"/>
            <a:alphaOff val="0"/>
          </a:schemeClr>
        </a:solidFill>
        <a:ln w="12700" cap="flat" cmpd="sng" algn="ctr">
          <a:solidFill>
            <a:schemeClr val="accent1">
              <a:shade val="50000"/>
              <a:hueOff val="35647"/>
              <a:satOff val="-2867"/>
              <a:lumOff val="1534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US" sz="600" kern="1200"/>
            <a:t>Tender Stage</a:t>
          </a:r>
          <a:endParaRPr lang="en-CA" sz="600" kern="1200"/>
        </a:p>
      </dsp:txBody>
      <dsp:txXfrm rot="-5400000">
        <a:off x="0" y="2922190"/>
        <a:ext cx="449152" cy="192494"/>
      </dsp:txXfrm>
    </dsp:sp>
    <dsp:sp modelId="{72284C35-3E8D-467A-85D9-633B999F0E02}">
      <dsp:nvSpPr>
        <dsp:cNvPr id="0" name=""/>
        <dsp:cNvSpPr/>
      </dsp:nvSpPr>
      <dsp:spPr>
        <a:xfrm rot="5400000">
          <a:off x="3601814" y="-455047"/>
          <a:ext cx="417070" cy="6722394"/>
        </a:xfrm>
        <a:prstGeom prst="round2SameRect">
          <a:avLst/>
        </a:prstGeom>
        <a:solidFill>
          <a:schemeClr val="lt1">
            <a:alpha val="90000"/>
            <a:hueOff val="0"/>
            <a:satOff val="0"/>
            <a:lumOff val="0"/>
            <a:alphaOff val="0"/>
          </a:schemeClr>
        </a:solidFill>
        <a:ln w="12700" cap="flat" cmpd="sng" algn="ctr">
          <a:solidFill>
            <a:schemeClr val="accent1">
              <a:shade val="50000"/>
              <a:hueOff val="35647"/>
              <a:satOff val="-2867"/>
              <a:lumOff val="1534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784" tIns="4445" rIns="4445" bIns="4445" numCol="1" spcCol="1270" anchor="ctr" anchorCtr="0">
          <a:noAutofit/>
        </a:bodyPr>
        <a:lstStyle/>
        <a:p>
          <a:pPr marL="57150" lvl="1" indent="-57150" algn="l" defTabSz="311150">
            <a:lnSpc>
              <a:spcPct val="90000"/>
            </a:lnSpc>
            <a:spcBef>
              <a:spcPct val="0"/>
            </a:spcBef>
            <a:spcAft>
              <a:spcPct val="15000"/>
            </a:spcAft>
            <a:buChar char="•"/>
          </a:pPr>
          <a:r>
            <a:rPr lang="en-US" sz="700" kern="1200" dirty="0"/>
            <a:t>Tender Documents, Specifications,  Tender Drawings, Evaluation, Class A Estimates</a:t>
          </a:r>
          <a:endParaRPr lang="en-CA" sz="700" kern="1200" dirty="0"/>
        </a:p>
        <a:p>
          <a:pPr marL="57150" lvl="1" indent="-57150" algn="l" defTabSz="311150">
            <a:lnSpc>
              <a:spcPct val="90000"/>
            </a:lnSpc>
            <a:spcBef>
              <a:spcPct val="0"/>
            </a:spcBef>
            <a:spcAft>
              <a:spcPct val="15000"/>
            </a:spcAft>
            <a:buChar char="•"/>
          </a:pPr>
          <a:r>
            <a:rPr lang="en-US" sz="700" kern="1200" dirty="0" err="1"/>
            <a:t>Approx</a:t>
          </a:r>
          <a:r>
            <a:rPr lang="en-US" sz="700" kern="1200" dirty="0"/>
            <a:t> 4 months</a:t>
          </a:r>
          <a:endParaRPr lang="en-CA" sz="700" kern="1200" dirty="0"/>
        </a:p>
      </dsp:txBody>
      <dsp:txXfrm rot="-5400000">
        <a:off x="449152" y="2717975"/>
        <a:ext cx="6702034" cy="37635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795647-E633-4E2B-A4FC-02857894F77C}">
      <dsp:nvSpPr>
        <dsp:cNvPr id="0" name=""/>
        <dsp:cNvSpPr/>
      </dsp:nvSpPr>
      <dsp:spPr>
        <a:xfrm>
          <a:off x="87" y="0"/>
          <a:ext cx="1166076" cy="2032000"/>
        </a:xfrm>
        <a:prstGeom prst="roundRect">
          <a:avLst>
            <a:gd name="adj" fmla="val 10000"/>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896" tIns="56896" rIns="56896" bIns="56896" numCol="1" spcCol="1270" anchor="ctr" anchorCtr="0">
          <a:noAutofit/>
        </a:bodyPr>
        <a:lstStyle/>
        <a:p>
          <a:pPr marL="0" lvl="0" indent="0" algn="ctr" defTabSz="355600">
            <a:lnSpc>
              <a:spcPct val="90000"/>
            </a:lnSpc>
            <a:spcBef>
              <a:spcPct val="0"/>
            </a:spcBef>
            <a:spcAft>
              <a:spcPct val="35000"/>
            </a:spcAft>
            <a:buNone/>
          </a:pPr>
          <a:r>
            <a:rPr lang="en-US" sz="800" kern="1200" dirty="0"/>
            <a:t>Project Appreciation</a:t>
          </a:r>
        </a:p>
        <a:p>
          <a:pPr marL="0" lvl="0" indent="0" algn="ctr" defTabSz="355600">
            <a:lnSpc>
              <a:spcPct val="90000"/>
            </a:lnSpc>
            <a:spcBef>
              <a:spcPct val="0"/>
            </a:spcBef>
            <a:spcAft>
              <a:spcPct val="35000"/>
            </a:spcAft>
            <a:buNone/>
          </a:pPr>
          <a:r>
            <a:rPr lang="en-US" sz="800" kern="1200" dirty="0"/>
            <a:t>(2 weeks)</a:t>
          </a:r>
          <a:endParaRPr lang="en-CA" sz="800" kern="1200" dirty="0"/>
        </a:p>
      </dsp:txBody>
      <dsp:txXfrm>
        <a:off x="87" y="812800"/>
        <a:ext cx="1166076" cy="812800"/>
      </dsp:txXfrm>
    </dsp:sp>
    <dsp:sp modelId="{EC961338-F02C-4DBF-9697-8DDB4704E439}">
      <dsp:nvSpPr>
        <dsp:cNvPr id="0" name=""/>
        <dsp:cNvSpPr/>
      </dsp:nvSpPr>
      <dsp:spPr>
        <a:xfrm>
          <a:off x="244797" y="121920"/>
          <a:ext cx="676656" cy="676656"/>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000" r="-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DF2A290-3A5F-49CE-829E-9E71B175E60C}">
      <dsp:nvSpPr>
        <dsp:cNvPr id="0" name=""/>
        <dsp:cNvSpPr/>
      </dsp:nvSpPr>
      <dsp:spPr>
        <a:xfrm>
          <a:off x="1201146" y="0"/>
          <a:ext cx="1166076" cy="2032000"/>
        </a:xfrm>
        <a:prstGeom prst="roundRect">
          <a:avLst>
            <a:gd name="adj" fmla="val 10000"/>
          </a:avLst>
        </a:prstGeom>
        <a:solidFill>
          <a:schemeClr val="accent1">
            <a:shade val="80000"/>
            <a:hueOff val="20518"/>
            <a:satOff val="-939"/>
            <a:lumOff val="608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896" tIns="56896" rIns="56896" bIns="56896" numCol="1" spcCol="1270" anchor="ctr" anchorCtr="0">
          <a:noAutofit/>
        </a:bodyPr>
        <a:lstStyle/>
        <a:p>
          <a:pPr marL="0" lvl="0" indent="0" algn="ctr" defTabSz="355600">
            <a:lnSpc>
              <a:spcPct val="90000"/>
            </a:lnSpc>
            <a:spcBef>
              <a:spcPct val="0"/>
            </a:spcBef>
            <a:spcAft>
              <a:spcPct val="35000"/>
            </a:spcAft>
            <a:buNone/>
          </a:pPr>
          <a:r>
            <a:rPr lang="en-US" sz="800" kern="1200" dirty="0"/>
            <a:t>Stakeholder Engagements</a:t>
          </a:r>
        </a:p>
        <a:p>
          <a:pPr marL="0" lvl="0" indent="0" algn="ctr" defTabSz="355600">
            <a:lnSpc>
              <a:spcPct val="90000"/>
            </a:lnSpc>
            <a:spcBef>
              <a:spcPct val="0"/>
            </a:spcBef>
            <a:spcAft>
              <a:spcPct val="35000"/>
            </a:spcAft>
            <a:buNone/>
          </a:pPr>
          <a:r>
            <a:rPr lang="en-US" sz="800" kern="1200" dirty="0"/>
            <a:t>(3 weeks)</a:t>
          </a:r>
          <a:endParaRPr lang="en-CA" sz="800" kern="1200" dirty="0"/>
        </a:p>
      </dsp:txBody>
      <dsp:txXfrm>
        <a:off x="1201146" y="812800"/>
        <a:ext cx="1166076" cy="812800"/>
      </dsp:txXfrm>
    </dsp:sp>
    <dsp:sp modelId="{B0AFE151-4348-437C-8718-1A03B3CB621D}">
      <dsp:nvSpPr>
        <dsp:cNvPr id="0" name=""/>
        <dsp:cNvSpPr/>
      </dsp:nvSpPr>
      <dsp:spPr>
        <a:xfrm>
          <a:off x="1445856" y="121920"/>
          <a:ext cx="676656" cy="676656"/>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63000" r="-6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BEAEC45-859C-42F5-A236-2C417BDFA3AE}">
      <dsp:nvSpPr>
        <dsp:cNvPr id="0" name=""/>
        <dsp:cNvSpPr/>
      </dsp:nvSpPr>
      <dsp:spPr>
        <a:xfrm>
          <a:off x="2402205" y="0"/>
          <a:ext cx="1166076" cy="2032000"/>
        </a:xfrm>
        <a:prstGeom prst="roundRect">
          <a:avLst>
            <a:gd name="adj" fmla="val 10000"/>
          </a:avLst>
        </a:prstGeom>
        <a:solidFill>
          <a:schemeClr val="accent1">
            <a:shade val="80000"/>
            <a:hueOff val="41037"/>
            <a:satOff val="-1878"/>
            <a:lumOff val="121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896" tIns="56896" rIns="56896" bIns="56896" numCol="1" spcCol="1270" anchor="ctr" anchorCtr="0">
          <a:noAutofit/>
        </a:bodyPr>
        <a:lstStyle/>
        <a:p>
          <a:pPr marL="0" lvl="0" indent="0" algn="ctr" defTabSz="355600">
            <a:lnSpc>
              <a:spcPct val="90000"/>
            </a:lnSpc>
            <a:spcBef>
              <a:spcPct val="0"/>
            </a:spcBef>
            <a:spcAft>
              <a:spcPct val="35000"/>
            </a:spcAft>
            <a:buNone/>
          </a:pPr>
          <a:r>
            <a:rPr lang="en-US" sz="800" kern="1200" dirty="0"/>
            <a:t>Preliminary Project Assessment, Scope of works &amp; budget</a:t>
          </a:r>
        </a:p>
        <a:p>
          <a:pPr marL="0" lvl="0" indent="0" algn="ctr" defTabSz="355600">
            <a:lnSpc>
              <a:spcPct val="90000"/>
            </a:lnSpc>
            <a:spcBef>
              <a:spcPct val="0"/>
            </a:spcBef>
            <a:spcAft>
              <a:spcPct val="35000"/>
            </a:spcAft>
            <a:buNone/>
          </a:pPr>
          <a:r>
            <a:rPr lang="en-US" sz="800" kern="1200" dirty="0"/>
            <a:t>(4 weeks) </a:t>
          </a:r>
          <a:endParaRPr lang="en-CA" sz="800" kern="1200" dirty="0"/>
        </a:p>
      </dsp:txBody>
      <dsp:txXfrm>
        <a:off x="2402205" y="812800"/>
        <a:ext cx="1166076" cy="812800"/>
      </dsp:txXfrm>
    </dsp:sp>
    <dsp:sp modelId="{B7DC1CC1-1966-4C79-8624-9734413F2AA6}">
      <dsp:nvSpPr>
        <dsp:cNvPr id="0" name=""/>
        <dsp:cNvSpPr/>
      </dsp:nvSpPr>
      <dsp:spPr>
        <a:xfrm>
          <a:off x="2646915" y="121920"/>
          <a:ext cx="676656" cy="676656"/>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12000" b="-1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A2A9CCE-C563-4FB0-B208-A202290C1427}">
      <dsp:nvSpPr>
        <dsp:cNvPr id="0" name=""/>
        <dsp:cNvSpPr/>
      </dsp:nvSpPr>
      <dsp:spPr>
        <a:xfrm>
          <a:off x="3603264" y="0"/>
          <a:ext cx="1166076" cy="2032000"/>
        </a:xfrm>
        <a:prstGeom prst="roundRect">
          <a:avLst>
            <a:gd name="adj" fmla="val 10000"/>
          </a:avLst>
        </a:prstGeom>
        <a:solidFill>
          <a:schemeClr val="accent1">
            <a:shade val="80000"/>
            <a:hueOff val="61555"/>
            <a:satOff val="-2816"/>
            <a:lumOff val="1826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896" tIns="56896" rIns="56896" bIns="56896" numCol="1" spcCol="1270" anchor="ctr" anchorCtr="0">
          <a:noAutofit/>
        </a:bodyPr>
        <a:lstStyle/>
        <a:p>
          <a:pPr marL="0" lvl="0" indent="0" algn="ctr" defTabSz="355600">
            <a:lnSpc>
              <a:spcPct val="90000"/>
            </a:lnSpc>
            <a:spcBef>
              <a:spcPct val="0"/>
            </a:spcBef>
            <a:spcAft>
              <a:spcPct val="35000"/>
            </a:spcAft>
            <a:buNone/>
          </a:pPr>
          <a:r>
            <a:rPr lang="en-US" sz="800" kern="1200" dirty="0"/>
            <a:t>Establish Project Duration &amp; Identifying Project execution Key team members</a:t>
          </a:r>
        </a:p>
        <a:p>
          <a:pPr marL="0" lvl="0" indent="0" algn="ctr" defTabSz="355600">
            <a:lnSpc>
              <a:spcPct val="90000"/>
            </a:lnSpc>
            <a:spcBef>
              <a:spcPct val="0"/>
            </a:spcBef>
            <a:spcAft>
              <a:spcPct val="35000"/>
            </a:spcAft>
            <a:buNone/>
          </a:pPr>
          <a:r>
            <a:rPr lang="en-US" sz="800" kern="1200" dirty="0"/>
            <a:t>(1 week)</a:t>
          </a:r>
          <a:endParaRPr lang="en-CA" sz="800" kern="1200" dirty="0"/>
        </a:p>
      </dsp:txBody>
      <dsp:txXfrm>
        <a:off x="3603264" y="812800"/>
        <a:ext cx="1166076" cy="812800"/>
      </dsp:txXfrm>
    </dsp:sp>
    <dsp:sp modelId="{B210EFFE-3183-4E6F-BDEE-529BC5A20A9F}">
      <dsp:nvSpPr>
        <dsp:cNvPr id="0" name=""/>
        <dsp:cNvSpPr/>
      </dsp:nvSpPr>
      <dsp:spPr>
        <a:xfrm>
          <a:off x="3847975" y="121920"/>
          <a:ext cx="676656" cy="676656"/>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23000" r="-2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7A4D1CA-BD81-4641-944F-DBD83881D930}">
      <dsp:nvSpPr>
        <dsp:cNvPr id="0" name=""/>
        <dsp:cNvSpPr/>
      </dsp:nvSpPr>
      <dsp:spPr>
        <a:xfrm>
          <a:off x="4804323" y="0"/>
          <a:ext cx="1166076" cy="2032000"/>
        </a:xfrm>
        <a:prstGeom prst="roundRect">
          <a:avLst>
            <a:gd name="adj" fmla="val 10000"/>
          </a:avLst>
        </a:prstGeom>
        <a:solidFill>
          <a:schemeClr val="accent1">
            <a:shade val="80000"/>
            <a:hueOff val="82074"/>
            <a:satOff val="-3755"/>
            <a:lumOff val="243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896" tIns="56896" rIns="56896" bIns="56896" numCol="1" spcCol="1270" anchor="ctr" anchorCtr="0">
          <a:noAutofit/>
        </a:bodyPr>
        <a:lstStyle/>
        <a:p>
          <a:pPr marL="0" lvl="0" indent="0" algn="ctr" defTabSz="355600">
            <a:lnSpc>
              <a:spcPct val="90000"/>
            </a:lnSpc>
            <a:spcBef>
              <a:spcPct val="0"/>
            </a:spcBef>
            <a:spcAft>
              <a:spcPct val="35000"/>
            </a:spcAft>
            <a:buNone/>
          </a:pPr>
          <a:r>
            <a:rPr lang="en-US" sz="800" kern="1200" dirty="0"/>
            <a:t>Prepare RFP documents and scope of works</a:t>
          </a:r>
        </a:p>
        <a:p>
          <a:pPr marL="0" lvl="0" indent="0" algn="ctr" defTabSz="355600">
            <a:lnSpc>
              <a:spcPct val="90000"/>
            </a:lnSpc>
            <a:spcBef>
              <a:spcPct val="0"/>
            </a:spcBef>
            <a:spcAft>
              <a:spcPct val="35000"/>
            </a:spcAft>
            <a:buNone/>
          </a:pPr>
          <a:r>
            <a:rPr lang="en-US" sz="800" kern="1200" dirty="0"/>
            <a:t>(3 weeks)</a:t>
          </a:r>
          <a:endParaRPr lang="en-CA" sz="800" kern="1200" dirty="0"/>
        </a:p>
      </dsp:txBody>
      <dsp:txXfrm>
        <a:off x="4804323" y="812800"/>
        <a:ext cx="1166076" cy="812800"/>
      </dsp:txXfrm>
    </dsp:sp>
    <dsp:sp modelId="{4A59889E-00B6-4428-B045-F900FF44F2E2}">
      <dsp:nvSpPr>
        <dsp:cNvPr id="0" name=""/>
        <dsp:cNvSpPr/>
      </dsp:nvSpPr>
      <dsp:spPr>
        <a:xfrm>
          <a:off x="5049034" y="121920"/>
          <a:ext cx="676656" cy="676656"/>
        </a:xfrm>
        <a:prstGeom prst="ellipse">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30000" r="-3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A9716E5-6DBF-4BF3-AF83-E1000C85255F}">
      <dsp:nvSpPr>
        <dsp:cNvPr id="0" name=""/>
        <dsp:cNvSpPr/>
      </dsp:nvSpPr>
      <dsp:spPr>
        <a:xfrm>
          <a:off x="6005382" y="0"/>
          <a:ext cx="1166076" cy="2032000"/>
        </a:xfrm>
        <a:prstGeom prst="roundRect">
          <a:avLst>
            <a:gd name="adj" fmla="val 10000"/>
          </a:avLst>
        </a:prstGeom>
        <a:solidFill>
          <a:schemeClr val="accent1">
            <a:shade val="80000"/>
            <a:hueOff val="102592"/>
            <a:satOff val="-4694"/>
            <a:lumOff val="3044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896" tIns="56896" rIns="56896" bIns="56896" numCol="1" spcCol="1270" anchor="ctr" anchorCtr="0">
          <a:noAutofit/>
        </a:bodyPr>
        <a:lstStyle/>
        <a:p>
          <a:pPr marL="0" lvl="0" indent="0" algn="ctr" defTabSz="355600">
            <a:lnSpc>
              <a:spcPct val="90000"/>
            </a:lnSpc>
            <a:spcBef>
              <a:spcPct val="0"/>
            </a:spcBef>
            <a:spcAft>
              <a:spcPct val="35000"/>
            </a:spcAft>
            <a:buNone/>
          </a:pPr>
          <a:r>
            <a:rPr lang="en-US" sz="800" kern="1200" dirty="0"/>
            <a:t>Call for RFP &amp; Award (Prime Consultant)</a:t>
          </a:r>
        </a:p>
        <a:p>
          <a:pPr marL="0" lvl="0" indent="0" algn="ctr" defTabSz="355600">
            <a:lnSpc>
              <a:spcPct val="90000"/>
            </a:lnSpc>
            <a:spcBef>
              <a:spcPct val="0"/>
            </a:spcBef>
            <a:spcAft>
              <a:spcPct val="35000"/>
            </a:spcAft>
            <a:buNone/>
          </a:pPr>
          <a:r>
            <a:rPr lang="en-US" sz="800" kern="1200" dirty="0"/>
            <a:t>(3 months min.)</a:t>
          </a:r>
          <a:endParaRPr lang="en-CA" sz="800" kern="1200" dirty="0"/>
        </a:p>
      </dsp:txBody>
      <dsp:txXfrm>
        <a:off x="6005382" y="812800"/>
        <a:ext cx="1166076" cy="812800"/>
      </dsp:txXfrm>
    </dsp:sp>
    <dsp:sp modelId="{D8F92829-DF16-4BD7-A44F-CF32D78105F4}">
      <dsp:nvSpPr>
        <dsp:cNvPr id="0" name=""/>
        <dsp:cNvSpPr/>
      </dsp:nvSpPr>
      <dsp:spPr>
        <a:xfrm>
          <a:off x="6250093" y="121920"/>
          <a:ext cx="676656" cy="676656"/>
        </a:xfrm>
        <a:prstGeom prst="ellipse">
          <a:avLst/>
        </a:prstGeom>
        <a:blipFill>
          <a:blip xmlns:r="http://schemas.openxmlformats.org/officeDocument/2006/relationships" r:embed="rId6">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E330711-93C3-41B7-A58B-656D8E413CCE}">
      <dsp:nvSpPr>
        <dsp:cNvPr id="0" name=""/>
        <dsp:cNvSpPr/>
      </dsp:nvSpPr>
      <dsp:spPr>
        <a:xfrm>
          <a:off x="286861" y="1625600"/>
          <a:ext cx="6597823" cy="304800"/>
        </a:xfrm>
        <a:prstGeom prst="leftRightArrow">
          <a:avLst/>
        </a:prstGeom>
        <a:solidFill>
          <a:schemeClr val="accent1">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D09094-6813-41CB-A006-63A2177235B9}">
      <dsp:nvSpPr>
        <dsp:cNvPr id="0" name=""/>
        <dsp:cNvSpPr/>
      </dsp:nvSpPr>
      <dsp:spPr>
        <a:xfrm rot="5400000">
          <a:off x="-96246" y="99748"/>
          <a:ext cx="641646" cy="449152"/>
        </a:xfrm>
        <a:prstGeom prst="chevron">
          <a:avLst/>
        </a:prstGeom>
        <a:solidFill>
          <a:schemeClr val="accent1">
            <a:shade val="80000"/>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latin typeface="Calibri" panose="020F0502020204030204" pitchFamily="34" charset="0"/>
              <a:cs typeface="Calibri" panose="020F0502020204030204" pitchFamily="34" charset="0"/>
            </a:rPr>
            <a:t>Project Request Form</a:t>
          </a:r>
          <a:endParaRPr lang="en-CA" sz="800" kern="1200" dirty="0">
            <a:latin typeface="Calibri" panose="020F0502020204030204" pitchFamily="34" charset="0"/>
            <a:cs typeface="Calibri" panose="020F0502020204030204" pitchFamily="34" charset="0"/>
          </a:endParaRPr>
        </a:p>
      </dsp:txBody>
      <dsp:txXfrm rot="-5400000">
        <a:off x="1" y="228077"/>
        <a:ext cx="449152" cy="192494"/>
      </dsp:txXfrm>
    </dsp:sp>
    <dsp:sp modelId="{04F80776-ED00-4AE4-9313-019528C7862E}">
      <dsp:nvSpPr>
        <dsp:cNvPr id="0" name=""/>
        <dsp:cNvSpPr/>
      </dsp:nvSpPr>
      <dsp:spPr>
        <a:xfrm rot="5400000">
          <a:off x="2586397" y="-2137244"/>
          <a:ext cx="417289" cy="4691778"/>
        </a:xfrm>
        <a:prstGeom prst="round2SameRect">
          <a:avLst/>
        </a:prstGeom>
        <a:solidFill>
          <a:schemeClr val="lt1">
            <a:alpha val="90000"/>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6896" tIns="5080" rIns="5080" bIns="5080" numCol="1" spcCol="1270" anchor="ctr" anchorCtr="0">
          <a:noAutofit/>
        </a:bodyPr>
        <a:lstStyle/>
        <a:p>
          <a:pPr marL="57150" lvl="1" indent="-57150" algn="l" defTabSz="355600">
            <a:lnSpc>
              <a:spcPct val="90000"/>
            </a:lnSpc>
            <a:spcBef>
              <a:spcPct val="0"/>
            </a:spcBef>
            <a:spcAft>
              <a:spcPct val="15000"/>
            </a:spcAft>
            <a:buChar char="•"/>
          </a:pPr>
          <a:r>
            <a:rPr lang="en-US" sz="800" kern="1200" dirty="0">
              <a:latin typeface="Calibri" panose="020F0502020204030204" pitchFamily="34" charset="0"/>
              <a:cs typeface="Calibri" panose="020F0502020204030204" pitchFamily="34" charset="0"/>
            </a:rPr>
            <a:t>Stakeholder, description &amp; budget source</a:t>
          </a:r>
          <a:endParaRPr lang="en-CA" sz="800" kern="1200" dirty="0">
            <a:latin typeface="Calibri" panose="020F0502020204030204" pitchFamily="34" charset="0"/>
            <a:cs typeface="Calibri" panose="020F0502020204030204" pitchFamily="34" charset="0"/>
          </a:endParaRPr>
        </a:p>
        <a:p>
          <a:pPr marL="57150" lvl="1" indent="-57150" algn="l" defTabSz="355600">
            <a:lnSpc>
              <a:spcPct val="90000"/>
            </a:lnSpc>
            <a:spcBef>
              <a:spcPct val="0"/>
            </a:spcBef>
            <a:spcAft>
              <a:spcPct val="15000"/>
            </a:spcAft>
            <a:buChar char="•"/>
          </a:pPr>
          <a:r>
            <a:rPr lang="en-US" sz="800" kern="1200" dirty="0">
              <a:latin typeface="Calibri" panose="020F0502020204030204" pitchFamily="34" charset="0"/>
              <a:cs typeface="Calibri" panose="020F0502020204030204" pitchFamily="34" charset="0"/>
            </a:rPr>
            <a:t>1 day</a:t>
          </a:r>
          <a:endParaRPr lang="en-CA" sz="800" kern="1200" dirty="0">
            <a:latin typeface="Calibri" panose="020F0502020204030204" pitchFamily="34" charset="0"/>
            <a:cs typeface="Calibri" panose="020F0502020204030204" pitchFamily="34" charset="0"/>
          </a:endParaRPr>
        </a:p>
      </dsp:txBody>
      <dsp:txXfrm rot="-5400000">
        <a:off x="449153" y="20370"/>
        <a:ext cx="4671408" cy="376549"/>
      </dsp:txXfrm>
    </dsp:sp>
    <dsp:sp modelId="{503BC7F0-AF69-400A-A495-8580C3476728}">
      <dsp:nvSpPr>
        <dsp:cNvPr id="0" name=""/>
        <dsp:cNvSpPr/>
      </dsp:nvSpPr>
      <dsp:spPr>
        <a:xfrm rot="5400000">
          <a:off x="-96246" y="638571"/>
          <a:ext cx="641646" cy="449152"/>
        </a:xfrm>
        <a:prstGeom prst="chevron">
          <a:avLst/>
        </a:prstGeom>
        <a:solidFill>
          <a:schemeClr val="accent1">
            <a:shade val="80000"/>
            <a:hueOff val="20518"/>
            <a:satOff val="-939"/>
            <a:lumOff val="6088"/>
            <a:alphaOff val="0"/>
          </a:schemeClr>
        </a:solidFill>
        <a:ln w="12700" cap="flat" cmpd="sng" algn="ctr">
          <a:solidFill>
            <a:schemeClr val="accent1">
              <a:shade val="80000"/>
              <a:hueOff val="20518"/>
              <a:satOff val="-939"/>
              <a:lumOff val="608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latin typeface="Calibri" panose="020F0502020204030204" pitchFamily="34" charset="0"/>
              <a:cs typeface="Calibri" panose="020F0502020204030204" pitchFamily="34" charset="0"/>
            </a:rPr>
            <a:t>Project Initiation</a:t>
          </a:r>
          <a:endParaRPr lang="en-CA" sz="800" kern="1200" dirty="0">
            <a:latin typeface="Calibri" panose="020F0502020204030204" pitchFamily="34" charset="0"/>
            <a:cs typeface="Calibri" panose="020F0502020204030204" pitchFamily="34" charset="0"/>
          </a:endParaRPr>
        </a:p>
      </dsp:txBody>
      <dsp:txXfrm rot="-5400000">
        <a:off x="1" y="766900"/>
        <a:ext cx="449152" cy="192494"/>
      </dsp:txXfrm>
    </dsp:sp>
    <dsp:sp modelId="{058B90A4-56BB-43E0-89A1-372E00C518C1}">
      <dsp:nvSpPr>
        <dsp:cNvPr id="0" name=""/>
        <dsp:cNvSpPr/>
      </dsp:nvSpPr>
      <dsp:spPr>
        <a:xfrm rot="5400000">
          <a:off x="2586506" y="-1595029"/>
          <a:ext cx="417070" cy="4691778"/>
        </a:xfrm>
        <a:prstGeom prst="round2SameRect">
          <a:avLst/>
        </a:prstGeom>
        <a:solidFill>
          <a:schemeClr val="lt1">
            <a:alpha val="90000"/>
            <a:hueOff val="0"/>
            <a:satOff val="0"/>
            <a:lumOff val="0"/>
            <a:alphaOff val="0"/>
          </a:schemeClr>
        </a:solidFill>
        <a:ln w="12700" cap="flat" cmpd="sng" algn="ctr">
          <a:solidFill>
            <a:schemeClr val="accent1">
              <a:shade val="80000"/>
              <a:hueOff val="20518"/>
              <a:satOff val="-939"/>
              <a:lumOff val="608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6896" tIns="5080" rIns="5080" bIns="5080" numCol="1" spcCol="1270" anchor="ctr" anchorCtr="0">
          <a:noAutofit/>
        </a:bodyPr>
        <a:lstStyle/>
        <a:p>
          <a:pPr marL="57150" lvl="1" indent="-57150" algn="l" defTabSz="355600">
            <a:lnSpc>
              <a:spcPct val="90000"/>
            </a:lnSpc>
            <a:spcBef>
              <a:spcPct val="0"/>
            </a:spcBef>
            <a:spcAft>
              <a:spcPct val="15000"/>
            </a:spcAft>
            <a:buChar char="•"/>
          </a:pPr>
          <a:r>
            <a:rPr lang="en-US" sz="800" kern="1200" dirty="0">
              <a:latin typeface="Calibri" panose="020F0502020204030204" pitchFamily="34" charset="0"/>
              <a:cs typeface="Calibri" panose="020F0502020204030204" pitchFamily="34" charset="0"/>
            </a:rPr>
            <a:t>User Engagement, information gathering, preliminary assessment, project duration</a:t>
          </a:r>
          <a:endParaRPr lang="en-CA" sz="800" kern="1200" dirty="0">
            <a:latin typeface="Calibri" panose="020F0502020204030204" pitchFamily="34" charset="0"/>
            <a:cs typeface="Calibri" panose="020F0502020204030204" pitchFamily="34" charset="0"/>
          </a:endParaRPr>
        </a:p>
        <a:p>
          <a:pPr marL="57150" lvl="1" indent="-57150" algn="l" defTabSz="355600">
            <a:lnSpc>
              <a:spcPct val="90000"/>
            </a:lnSpc>
            <a:spcBef>
              <a:spcPct val="0"/>
            </a:spcBef>
            <a:spcAft>
              <a:spcPct val="15000"/>
            </a:spcAft>
            <a:buChar char="•"/>
          </a:pPr>
          <a:r>
            <a:rPr lang="en-US" sz="800" kern="1200" dirty="0">
              <a:latin typeface="Calibri" panose="020F0502020204030204" pitchFamily="34" charset="0"/>
              <a:cs typeface="Calibri" panose="020F0502020204030204" pitchFamily="34" charset="0"/>
            </a:rPr>
            <a:t>Identifying project team members (Senior Project Manager, Project Managers and Project Coordinators)</a:t>
          </a:r>
          <a:endParaRPr lang="en-CA" sz="800" kern="1200" dirty="0">
            <a:latin typeface="Calibri" panose="020F0502020204030204" pitchFamily="34" charset="0"/>
            <a:cs typeface="Calibri" panose="020F0502020204030204" pitchFamily="34" charset="0"/>
          </a:endParaRPr>
        </a:p>
        <a:p>
          <a:pPr marL="57150" lvl="1" indent="-57150" algn="l" defTabSz="355600">
            <a:lnSpc>
              <a:spcPct val="90000"/>
            </a:lnSpc>
            <a:spcBef>
              <a:spcPct val="0"/>
            </a:spcBef>
            <a:spcAft>
              <a:spcPct val="15000"/>
            </a:spcAft>
            <a:buChar char="•"/>
          </a:pPr>
          <a:r>
            <a:rPr lang="en-US" sz="800" kern="1200" dirty="0">
              <a:latin typeface="Calibri" panose="020F0502020204030204" pitchFamily="34" charset="0"/>
              <a:cs typeface="Calibri" panose="020F0502020204030204" pitchFamily="34" charset="0"/>
            </a:rPr>
            <a:t>Call for RFP (Prime Consultant) -PDC Procurement overview </a:t>
          </a:r>
          <a:endParaRPr lang="en-CA" sz="800" kern="1200" dirty="0">
            <a:latin typeface="Calibri" panose="020F0502020204030204" pitchFamily="34" charset="0"/>
            <a:cs typeface="Calibri" panose="020F0502020204030204" pitchFamily="34" charset="0"/>
          </a:endParaRPr>
        </a:p>
        <a:p>
          <a:pPr marL="57150" lvl="1" indent="-57150" algn="l" defTabSz="355600">
            <a:lnSpc>
              <a:spcPct val="90000"/>
            </a:lnSpc>
            <a:spcBef>
              <a:spcPct val="0"/>
            </a:spcBef>
            <a:spcAft>
              <a:spcPct val="15000"/>
            </a:spcAft>
            <a:buChar char="•"/>
          </a:pPr>
          <a:r>
            <a:rPr lang="en-US" sz="800" kern="1200" dirty="0" err="1">
              <a:latin typeface="Calibri" panose="020F0502020204030204" pitchFamily="34" charset="0"/>
              <a:cs typeface="Calibri" panose="020F0502020204030204" pitchFamily="34" charset="0"/>
            </a:rPr>
            <a:t>Approx</a:t>
          </a:r>
          <a:r>
            <a:rPr lang="en-US" sz="800" kern="1200" dirty="0">
              <a:latin typeface="Calibri" panose="020F0502020204030204" pitchFamily="34" charset="0"/>
              <a:cs typeface="Calibri" panose="020F0502020204030204" pitchFamily="34" charset="0"/>
            </a:rPr>
            <a:t> 3 months</a:t>
          </a:r>
          <a:endParaRPr lang="en-CA" sz="800" kern="1200" dirty="0">
            <a:latin typeface="Calibri" panose="020F0502020204030204" pitchFamily="34" charset="0"/>
            <a:cs typeface="Calibri" panose="020F0502020204030204" pitchFamily="34" charset="0"/>
          </a:endParaRPr>
        </a:p>
      </dsp:txBody>
      <dsp:txXfrm rot="-5400000">
        <a:off x="449152" y="562685"/>
        <a:ext cx="4671418" cy="376350"/>
      </dsp:txXfrm>
    </dsp:sp>
    <dsp:sp modelId="{64F6D09A-257C-46A6-A4D9-DF6F84219D2E}">
      <dsp:nvSpPr>
        <dsp:cNvPr id="0" name=""/>
        <dsp:cNvSpPr/>
      </dsp:nvSpPr>
      <dsp:spPr>
        <a:xfrm rot="5400000">
          <a:off x="-96246" y="1177393"/>
          <a:ext cx="641646" cy="449152"/>
        </a:xfrm>
        <a:prstGeom prst="chevron">
          <a:avLst/>
        </a:prstGeom>
        <a:solidFill>
          <a:schemeClr val="accent1">
            <a:shade val="80000"/>
            <a:hueOff val="41037"/>
            <a:satOff val="-1878"/>
            <a:lumOff val="12176"/>
            <a:alphaOff val="0"/>
          </a:schemeClr>
        </a:solidFill>
        <a:ln w="12700" cap="flat" cmpd="sng" algn="ctr">
          <a:solidFill>
            <a:schemeClr val="accent1">
              <a:shade val="80000"/>
              <a:hueOff val="41037"/>
              <a:satOff val="-1878"/>
              <a:lumOff val="1217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latin typeface="Calibri" panose="020F0502020204030204" pitchFamily="34" charset="0"/>
              <a:cs typeface="Calibri" panose="020F0502020204030204" pitchFamily="34" charset="0"/>
            </a:rPr>
            <a:t>Concept Stage (30%)</a:t>
          </a:r>
          <a:endParaRPr lang="en-CA" sz="800" kern="1200" dirty="0">
            <a:latin typeface="Calibri" panose="020F0502020204030204" pitchFamily="34" charset="0"/>
            <a:cs typeface="Calibri" panose="020F0502020204030204" pitchFamily="34" charset="0"/>
          </a:endParaRPr>
        </a:p>
      </dsp:txBody>
      <dsp:txXfrm rot="-5400000">
        <a:off x="1" y="1305722"/>
        <a:ext cx="449152" cy="192494"/>
      </dsp:txXfrm>
    </dsp:sp>
    <dsp:sp modelId="{C33766E4-7306-4076-93CA-F1BAA18DB21D}">
      <dsp:nvSpPr>
        <dsp:cNvPr id="0" name=""/>
        <dsp:cNvSpPr/>
      </dsp:nvSpPr>
      <dsp:spPr>
        <a:xfrm rot="5400000">
          <a:off x="2586506" y="-1056207"/>
          <a:ext cx="417070" cy="4691778"/>
        </a:xfrm>
        <a:prstGeom prst="round2SameRect">
          <a:avLst/>
        </a:prstGeom>
        <a:solidFill>
          <a:schemeClr val="lt1">
            <a:alpha val="90000"/>
            <a:hueOff val="0"/>
            <a:satOff val="0"/>
            <a:lumOff val="0"/>
            <a:alphaOff val="0"/>
          </a:schemeClr>
        </a:solidFill>
        <a:ln w="12700" cap="flat" cmpd="sng" algn="ctr">
          <a:solidFill>
            <a:schemeClr val="accent1">
              <a:shade val="80000"/>
              <a:hueOff val="41037"/>
              <a:satOff val="-1878"/>
              <a:lumOff val="1217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6896" tIns="5080" rIns="5080" bIns="5080" numCol="1" spcCol="1270" anchor="ctr" anchorCtr="0">
          <a:noAutofit/>
        </a:bodyPr>
        <a:lstStyle/>
        <a:p>
          <a:pPr marL="57150" lvl="1" indent="-57150" algn="l" defTabSz="355600">
            <a:lnSpc>
              <a:spcPct val="90000"/>
            </a:lnSpc>
            <a:spcBef>
              <a:spcPct val="0"/>
            </a:spcBef>
            <a:spcAft>
              <a:spcPct val="15000"/>
            </a:spcAft>
            <a:buChar char="•"/>
          </a:pPr>
          <a:r>
            <a:rPr lang="en-US" sz="800" kern="1200" dirty="0">
              <a:latin typeface="Calibri" panose="020F0502020204030204" pitchFamily="34" charset="0"/>
              <a:cs typeface="Calibri" panose="020F0502020204030204" pitchFamily="34" charset="0"/>
            </a:rPr>
            <a:t>Initial Design, visuals, Schedule of Accommodations, Class D estimates </a:t>
          </a:r>
          <a:r>
            <a:rPr lang="en-US" sz="800" kern="1200" dirty="0" err="1">
              <a:latin typeface="Calibri" panose="020F0502020204030204" pitchFamily="34" charset="0"/>
              <a:cs typeface="Calibri" panose="020F0502020204030204" pitchFamily="34" charset="0"/>
            </a:rPr>
            <a:t>etc</a:t>
          </a:r>
          <a:endParaRPr lang="en-CA" sz="800" kern="1200" dirty="0">
            <a:latin typeface="Calibri" panose="020F0502020204030204" pitchFamily="34" charset="0"/>
            <a:cs typeface="Calibri" panose="020F0502020204030204" pitchFamily="34" charset="0"/>
          </a:endParaRPr>
        </a:p>
        <a:p>
          <a:pPr marL="57150" lvl="1" indent="-57150" algn="l" defTabSz="355600">
            <a:lnSpc>
              <a:spcPct val="90000"/>
            </a:lnSpc>
            <a:spcBef>
              <a:spcPct val="0"/>
            </a:spcBef>
            <a:spcAft>
              <a:spcPct val="15000"/>
            </a:spcAft>
            <a:buChar char="•"/>
          </a:pPr>
          <a:r>
            <a:rPr lang="en-US" sz="800" kern="1200" dirty="0" err="1">
              <a:latin typeface="Calibri" panose="020F0502020204030204" pitchFamily="34" charset="0"/>
              <a:cs typeface="Calibri" panose="020F0502020204030204" pitchFamily="34" charset="0"/>
            </a:rPr>
            <a:t>Approx</a:t>
          </a:r>
          <a:r>
            <a:rPr lang="en-US" sz="800" kern="1200" dirty="0">
              <a:latin typeface="Calibri" panose="020F0502020204030204" pitchFamily="34" charset="0"/>
              <a:cs typeface="Calibri" panose="020F0502020204030204" pitchFamily="34" charset="0"/>
            </a:rPr>
            <a:t> 3 months</a:t>
          </a:r>
          <a:endParaRPr lang="en-CA" sz="800" kern="1200" dirty="0">
            <a:latin typeface="Calibri" panose="020F0502020204030204" pitchFamily="34" charset="0"/>
            <a:cs typeface="Calibri" panose="020F0502020204030204" pitchFamily="34" charset="0"/>
          </a:endParaRPr>
        </a:p>
      </dsp:txBody>
      <dsp:txXfrm rot="-5400000">
        <a:off x="449152" y="1101507"/>
        <a:ext cx="4671418" cy="376350"/>
      </dsp:txXfrm>
    </dsp:sp>
    <dsp:sp modelId="{1E029F08-3D09-46DE-851E-2AD7346FD4F2}">
      <dsp:nvSpPr>
        <dsp:cNvPr id="0" name=""/>
        <dsp:cNvSpPr/>
      </dsp:nvSpPr>
      <dsp:spPr>
        <a:xfrm rot="5400000">
          <a:off x="-96246" y="1716215"/>
          <a:ext cx="641646" cy="449152"/>
        </a:xfrm>
        <a:prstGeom prst="chevron">
          <a:avLst/>
        </a:prstGeom>
        <a:solidFill>
          <a:schemeClr val="accent1">
            <a:shade val="80000"/>
            <a:hueOff val="61555"/>
            <a:satOff val="-2816"/>
            <a:lumOff val="18264"/>
            <a:alphaOff val="0"/>
          </a:schemeClr>
        </a:solidFill>
        <a:ln w="12700" cap="flat" cmpd="sng" algn="ctr">
          <a:solidFill>
            <a:schemeClr val="accent1">
              <a:shade val="80000"/>
              <a:hueOff val="61555"/>
              <a:satOff val="-2816"/>
              <a:lumOff val="1826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a:latin typeface="Calibri" panose="020F0502020204030204" pitchFamily="34" charset="0"/>
              <a:cs typeface="Calibri" panose="020F0502020204030204" pitchFamily="34" charset="0"/>
            </a:rPr>
            <a:t>Preliminary Stage (70%)</a:t>
          </a:r>
          <a:endParaRPr lang="en-CA" sz="800" kern="1200">
            <a:latin typeface="Calibri" panose="020F0502020204030204" pitchFamily="34" charset="0"/>
            <a:cs typeface="Calibri" panose="020F0502020204030204" pitchFamily="34" charset="0"/>
          </a:endParaRPr>
        </a:p>
      </dsp:txBody>
      <dsp:txXfrm rot="-5400000">
        <a:off x="1" y="1844544"/>
        <a:ext cx="449152" cy="192494"/>
      </dsp:txXfrm>
    </dsp:sp>
    <dsp:sp modelId="{F4C9970E-FA3A-4607-A529-71236314DE9A}">
      <dsp:nvSpPr>
        <dsp:cNvPr id="0" name=""/>
        <dsp:cNvSpPr/>
      </dsp:nvSpPr>
      <dsp:spPr>
        <a:xfrm rot="5400000">
          <a:off x="2586506" y="-517385"/>
          <a:ext cx="417070" cy="4691778"/>
        </a:xfrm>
        <a:prstGeom prst="round2SameRect">
          <a:avLst/>
        </a:prstGeom>
        <a:solidFill>
          <a:schemeClr val="lt1">
            <a:alpha val="90000"/>
            <a:hueOff val="0"/>
            <a:satOff val="0"/>
            <a:lumOff val="0"/>
            <a:alphaOff val="0"/>
          </a:schemeClr>
        </a:solidFill>
        <a:ln w="12700" cap="flat" cmpd="sng" algn="ctr">
          <a:solidFill>
            <a:schemeClr val="accent1">
              <a:shade val="80000"/>
              <a:hueOff val="61555"/>
              <a:satOff val="-2816"/>
              <a:lumOff val="1826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6896" tIns="5080" rIns="5080" bIns="5080" numCol="1" spcCol="1270" anchor="ctr" anchorCtr="0">
          <a:noAutofit/>
        </a:bodyPr>
        <a:lstStyle/>
        <a:p>
          <a:pPr marL="57150" lvl="1" indent="-57150" algn="l" defTabSz="355600">
            <a:lnSpc>
              <a:spcPct val="90000"/>
            </a:lnSpc>
            <a:spcBef>
              <a:spcPct val="0"/>
            </a:spcBef>
            <a:spcAft>
              <a:spcPct val="15000"/>
            </a:spcAft>
            <a:buChar char="•"/>
          </a:pPr>
          <a:r>
            <a:rPr lang="en-US" sz="800" kern="1200" dirty="0">
              <a:latin typeface="Calibri" panose="020F0502020204030204" pitchFamily="34" charset="0"/>
              <a:cs typeface="Calibri" panose="020F0502020204030204" pitchFamily="34" charset="0"/>
            </a:rPr>
            <a:t>Preliminary Architectural drawings, Room Data Sheets, Simulations, Sustainability Strategies &amp; Class C Estimates</a:t>
          </a:r>
          <a:endParaRPr lang="en-CA" sz="800" kern="1200" dirty="0">
            <a:latin typeface="Calibri" panose="020F0502020204030204" pitchFamily="34" charset="0"/>
            <a:cs typeface="Calibri" panose="020F0502020204030204" pitchFamily="34" charset="0"/>
          </a:endParaRPr>
        </a:p>
        <a:p>
          <a:pPr marL="57150" lvl="1" indent="-57150" algn="l" defTabSz="355600">
            <a:lnSpc>
              <a:spcPct val="90000"/>
            </a:lnSpc>
            <a:spcBef>
              <a:spcPct val="0"/>
            </a:spcBef>
            <a:spcAft>
              <a:spcPct val="15000"/>
            </a:spcAft>
            <a:buChar char="•"/>
          </a:pPr>
          <a:r>
            <a:rPr lang="en-US" sz="800" kern="1200" dirty="0" err="1">
              <a:latin typeface="Calibri" panose="020F0502020204030204" pitchFamily="34" charset="0"/>
              <a:cs typeface="Calibri" panose="020F0502020204030204" pitchFamily="34" charset="0"/>
            </a:rPr>
            <a:t>Approx</a:t>
          </a:r>
          <a:r>
            <a:rPr lang="en-US" sz="800" kern="1200" dirty="0">
              <a:latin typeface="Calibri" panose="020F0502020204030204" pitchFamily="34" charset="0"/>
              <a:cs typeface="Calibri" panose="020F0502020204030204" pitchFamily="34" charset="0"/>
            </a:rPr>
            <a:t> 4 months</a:t>
          </a:r>
          <a:endParaRPr lang="en-CA" sz="800" kern="1200" dirty="0">
            <a:latin typeface="Calibri" panose="020F0502020204030204" pitchFamily="34" charset="0"/>
            <a:cs typeface="Calibri" panose="020F0502020204030204" pitchFamily="34" charset="0"/>
          </a:endParaRPr>
        </a:p>
      </dsp:txBody>
      <dsp:txXfrm rot="-5400000">
        <a:off x="449152" y="1640329"/>
        <a:ext cx="4671418" cy="376350"/>
      </dsp:txXfrm>
    </dsp:sp>
    <dsp:sp modelId="{AF528649-106F-4113-88DC-6C5EFA311306}">
      <dsp:nvSpPr>
        <dsp:cNvPr id="0" name=""/>
        <dsp:cNvSpPr/>
      </dsp:nvSpPr>
      <dsp:spPr>
        <a:xfrm rot="5400000">
          <a:off x="-96246" y="2255038"/>
          <a:ext cx="641646" cy="449152"/>
        </a:xfrm>
        <a:prstGeom prst="chevron">
          <a:avLst/>
        </a:prstGeom>
        <a:solidFill>
          <a:schemeClr val="accent1">
            <a:shade val="80000"/>
            <a:hueOff val="82074"/>
            <a:satOff val="-3755"/>
            <a:lumOff val="24352"/>
            <a:alphaOff val="0"/>
          </a:schemeClr>
        </a:solidFill>
        <a:ln w="12700" cap="flat" cmpd="sng" algn="ctr">
          <a:solidFill>
            <a:schemeClr val="accent1">
              <a:shade val="80000"/>
              <a:hueOff val="82074"/>
              <a:satOff val="-3755"/>
              <a:lumOff val="2435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latin typeface="Calibri" panose="020F0502020204030204" pitchFamily="34" charset="0"/>
              <a:cs typeface="Calibri" panose="020F0502020204030204" pitchFamily="34" charset="0"/>
            </a:rPr>
            <a:t>Detailed Design Stage (99%)</a:t>
          </a:r>
          <a:endParaRPr lang="en-CA" sz="800" kern="1200" dirty="0">
            <a:latin typeface="Calibri" panose="020F0502020204030204" pitchFamily="34" charset="0"/>
            <a:cs typeface="Calibri" panose="020F0502020204030204" pitchFamily="34" charset="0"/>
          </a:endParaRPr>
        </a:p>
      </dsp:txBody>
      <dsp:txXfrm rot="-5400000">
        <a:off x="1" y="2383367"/>
        <a:ext cx="449152" cy="192494"/>
      </dsp:txXfrm>
    </dsp:sp>
    <dsp:sp modelId="{095725F1-658C-4730-9DCB-7153D4C88A87}">
      <dsp:nvSpPr>
        <dsp:cNvPr id="0" name=""/>
        <dsp:cNvSpPr/>
      </dsp:nvSpPr>
      <dsp:spPr>
        <a:xfrm rot="5400000">
          <a:off x="2586506" y="21437"/>
          <a:ext cx="417070" cy="4691778"/>
        </a:xfrm>
        <a:prstGeom prst="round2SameRect">
          <a:avLst/>
        </a:prstGeom>
        <a:solidFill>
          <a:schemeClr val="lt1">
            <a:alpha val="90000"/>
            <a:hueOff val="0"/>
            <a:satOff val="0"/>
            <a:lumOff val="0"/>
            <a:alphaOff val="0"/>
          </a:schemeClr>
        </a:solidFill>
        <a:ln w="12700" cap="flat" cmpd="sng" algn="ctr">
          <a:solidFill>
            <a:schemeClr val="accent1">
              <a:shade val="80000"/>
              <a:hueOff val="82074"/>
              <a:satOff val="-3755"/>
              <a:lumOff val="2435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6896" tIns="5080" rIns="5080" bIns="5080" numCol="1" spcCol="1270" anchor="ctr" anchorCtr="0">
          <a:noAutofit/>
        </a:bodyPr>
        <a:lstStyle/>
        <a:p>
          <a:pPr marL="57150" lvl="1" indent="-57150" algn="l" defTabSz="355600">
            <a:lnSpc>
              <a:spcPct val="90000"/>
            </a:lnSpc>
            <a:spcBef>
              <a:spcPct val="0"/>
            </a:spcBef>
            <a:spcAft>
              <a:spcPct val="15000"/>
            </a:spcAft>
            <a:buChar char="•"/>
          </a:pPr>
          <a:r>
            <a:rPr lang="en-US" sz="800" kern="1200" dirty="0">
              <a:latin typeface="Calibri" panose="020F0502020204030204" pitchFamily="34" charset="0"/>
              <a:cs typeface="Calibri" panose="020F0502020204030204" pitchFamily="34" charset="0"/>
            </a:rPr>
            <a:t>Detailed Drawings, cutsheets, specifications, material selection, value engineering , Class B estimate</a:t>
          </a:r>
          <a:endParaRPr lang="en-CA" sz="800" kern="1200" dirty="0">
            <a:latin typeface="Calibri" panose="020F0502020204030204" pitchFamily="34" charset="0"/>
            <a:cs typeface="Calibri" panose="020F0502020204030204" pitchFamily="34" charset="0"/>
          </a:endParaRPr>
        </a:p>
        <a:p>
          <a:pPr marL="57150" lvl="1" indent="-57150" algn="l" defTabSz="355600">
            <a:lnSpc>
              <a:spcPct val="90000"/>
            </a:lnSpc>
            <a:spcBef>
              <a:spcPct val="0"/>
            </a:spcBef>
            <a:spcAft>
              <a:spcPct val="15000"/>
            </a:spcAft>
            <a:buChar char="•"/>
          </a:pPr>
          <a:r>
            <a:rPr lang="en-US" sz="800" kern="1200" dirty="0" err="1">
              <a:latin typeface="Calibri" panose="020F0502020204030204" pitchFamily="34" charset="0"/>
              <a:cs typeface="Calibri" panose="020F0502020204030204" pitchFamily="34" charset="0"/>
            </a:rPr>
            <a:t>Approx</a:t>
          </a:r>
          <a:r>
            <a:rPr lang="en-US" sz="800" kern="1200" dirty="0">
              <a:latin typeface="Calibri" panose="020F0502020204030204" pitchFamily="34" charset="0"/>
              <a:cs typeface="Calibri" panose="020F0502020204030204" pitchFamily="34" charset="0"/>
            </a:rPr>
            <a:t> 4 months</a:t>
          </a:r>
          <a:endParaRPr lang="en-CA" sz="800" kern="1200" dirty="0">
            <a:latin typeface="Calibri" panose="020F0502020204030204" pitchFamily="34" charset="0"/>
            <a:cs typeface="Calibri" panose="020F0502020204030204" pitchFamily="34" charset="0"/>
          </a:endParaRPr>
        </a:p>
      </dsp:txBody>
      <dsp:txXfrm rot="-5400000">
        <a:off x="449152" y="2179151"/>
        <a:ext cx="4671418" cy="376350"/>
      </dsp:txXfrm>
    </dsp:sp>
    <dsp:sp modelId="{60BA261D-3031-46DD-B8E5-6EA951408852}">
      <dsp:nvSpPr>
        <dsp:cNvPr id="0" name=""/>
        <dsp:cNvSpPr/>
      </dsp:nvSpPr>
      <dsp:spPr>
        <a:xfrm rot="5400000">
          <a:off x="-96246" y="2793860"/>
          <a:ext cx="641646" cy="449152"/>
        </a:xfrm>
        <a:prstGeom prst="chevron">
          <a:avLst/>
        </a:prstGeom>
        <a:solidFill>
          <a:schemeClr val="accent1">
            <a:shade val="80000"/>
            <a:hueOff val="102592"/>
            <a:satOff val="-4694"/>
            <a:lumOff val="30440"/>
            <a:alphaOff val="0"/>
          </a:schemeClr>
        </a:solidFill>
        <a:ln w="12700" cap="flat" cmpd="sng" algn="ctr">
          <a:solidFill>
            <a:schemeClr val="accent1">
              <a:shade val="80000"/>
              <a:hueOff val="102592"/>
              <a:satOff val="-4694"/>
              <a:lumOff val="3044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a:latin typeface="Calibri" panose="020F0502020204030204" pitchFamily="34" charset="0"/>
              <a:cs typeface="Calibri" panose="020F0502020204030204" pitchFamily="34" charset="0"/>
            </a:rPr>
            <a:t>Tender Stage</a:t>
          </a:r>
          <a:endParaRPr lang="en-CA" sz="800" kern="1200">
            <a:latin typeface="Calibri" panose="020F0502020204030204" pitchFamily="34" charset="0"/>
            <a:cs typeface="Calibri" panose="020F0502020204030204" pitchFamily="34" charset="0"/>
          </a:endParaRPr>
        </a:p>
      </dsp:txBody>
      <dsp:txXfrm rot="-5400000">
        <a:off x="1" y="2922189"/>
        <a:ext cx="449152" cy="192494"/>
      </dsp:txXfrm>
    </dsp:sp>
    <dsp:sp modelId="{72284C35-3E8D-467A-85D9-633B999F0E02}">
      <dsp:nvSpPr>
        <dsp:cNvPr id="0" name=""/>
        <dsp:cNvSpPr/>
      </dsp:nvSpPr>
      <dsp:spPr>
        <a:xfrm rot="5400000">
          <a:off x="2586506" y="560259"/>
          <a:ext cx="417070" cy="4691778"/>
        </a:xfrm>
        <a:prstGeom prst="round2SameRect">
          <a:avLst/>
        </a:prstGeom>
        <a:solidFill>
          <a:schemeClr val="lt1">
            <a:alpha val="90000"/>
            <a:hueOff val="0"/>
            <a:satOff val="0"/>
            <a:lumOff val="0"/>
            <a:alphaOff val="0"/>
          </a:schemeClr>
        </a:solidFill>
        <a:ln w="12700" cap="flat" cmpd="sng" algn="ctr">
          <a:solidFill>
            <a:schemeClr val="accent1">
              <a:shade val="80000"/>
              <a:hueOff val="102592"/>
              <a:satOff val="-4694"/>
              <a:lumOff val="3044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6896" tIns="5080" rIns="5080" bIns="5080" numCol="1" spcCol="1270" anchor="ctr" anchorCtr="0">
          <a:noAutofit/>
        </a:bodyPr>
        <a:lstStyle/>
        <a:p>
          <a:pPr marL="57150" lvl="1" indent="-57150" algn="l" defTabSz="355600">
            <a:lnSpc>
              <a:spcPct val="90000"/>
            </a:lnSpc>
            <a:spcBef>
              <a:spcPct val="0"/>
            </a:spcBef>
            <a:spcAft>
              <a:spcPct val="15000"/>
            </a:spcAft>
            <a:buChar char="•"/>
          </a:pPr>
          <a:r>
            <a:rPr lang="en-US" sz="800" kern="1200" dirty="0">
              <a:latin typeface="Calibri" panose="020F0502020204030204" pitchFamily="34" charset="0"/>
              <a:cs typeface="Calibri" panose="020F0502020204030204" pitchFamily="34" charset="0"/>
            </a:rPr>
            <a:t>Tender Documents, Specifications,  Tender Drawings, Evaluation, Class A Estimates</a:t>
          </a:r>
          <a:endParaRPr lang="en-CA" sz="800" kern="1200" dirty="0">
            <a:latin typeface="Calibri" panose="020F0502020204030204" pitchFamily="34" charset="0"/>
            <a:cs typeface="Calibri" panose="020F0502020204030204" pitchFamily="34" charset="0"/>
          </a:endParaRPr>
        </a:p>
        <a:p>
          <a:pPr marL="57150" lvl="1" indent="-57150" algn="l" defTabSz="355600">
            <a:lnSpc>
              <a:spcPct val="90000"/>
            </a:lnSpc>
            <a:spcBef>
              <a:spcPct val="0"/>
            </a:spcBef>
            <a:spcAft>
              <a:spcPct val="15000"/>
            </a:spcAft>
            <a:buChar char="•"/>
          </a:pPr>
          <a:r>
            <a:rPr lang="en-US" sz="800" kern="1200" dirty="0" err="1">
              <a:latin typeface="Calibri" panose="020F0502020204030204" pitchFamily="34" charset="0"/>
              <a:cs typeface="Calibri" panose="020F0502020204030204" pitchFamily="34" charset="0"/>
            </a:rPr>
            <a:t>Approx</a:t>
          </a:r>
          <a:r>
            <a:rPr lang="en-US" sz="800" kern="1200" dirty="0">
              <a:latin typeface="Calibri" panose="020F0502020204030204" pitchFamily="34" charset="0"/>
              <a:cs typeface="Calibri" panose="020F0502020204030204" pitchFamily="34" charset="0"/>
            </a:rPr>
            <a:t> 4 months</a:t>
          </a:r>
          <a:endParaRPr lang="en-CA" sz="800" kern="1200" dirty="0">
            <a:latin typeface="Calibri" panose="020F0502020204030204" pitchFamily="34" charset="0"/>
            <a:cs typeface="Calibri" panose="020F0502020204030204" pitchFamily="34" charset="0"/>
          </a:endParaRPr>
        </a:p>
      </dsp:txBody>
      <dsp:txXfrm rot="-5400000">
        <a:off x="449152" y="2717973"/>
        <a:ext cx="4671418" cy="376350"/>
      </dsp:txXfrm>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A4703AD-28A2-43FB-A209-79739CFE9DE4}"/>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charset="0"/>
                <a:ea typeface="ＭＳ Ｐゴシック" charset="0"/>
                <a:cs typeface="ＭＳ Ｐゴシック" charset="0"/>
              </a:defRPr>
            </a:lvl1pPr>
          </a:lstStyle>
          <a:p>
            <a:pPr>
              <a:defRPr/>
            </a:pPr>
            <a:endParaRPr lang="en-US"/>
          </a:p>
        </p:txBody>
      </p:sp>
      <p:sp>
        <p:nvSpPr>
          <p:cNvPr id="3" name="Date Placeholder 2">
            <a:extLst>
              <a:ext uri="{FF2B5EF4-FFF2-40B4-BE49-F238E27FC236}">
                <a16:creationId xmlns:a16="http://schemas.microsoft.com/office/drawing/2014/main" id="{EA900373-A20D-41D6-82A8-C616A4FBA32C}"/>
              </a:ext>
            </a:extLst>
          </p:cNvPr>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pPr>
              <a:defRPr/>
            </a:pPr>
            <a:fld id="{02EA86A9-6BC5-9541-87D1-4C4E16EA9D41}" type="datetimeFigureOut">
              <a:rPr lang="en-US" altLang="en-US"/>
              <a:pPr>
                <a:defRPr/>
              </a:pPr>
              <a:t>11/6/2023</a:t>
            </a:fld>
            <a:endParaRPr lang="en-US" altLang="en-US"/>
          </a:p>
        </p:txBody>
      </p:sp>
      <p:sp>
        <p:nvSpPr>
          <p:cNvPr id="4" name="Footer Placeholder 3">
            <a:extLst>
              <a:ext uri="{FF2B5EF4-FFF2-40B4-BE49-F238E27FC236}">
                <a16:creationId xmlns:a16="http://schemas.microsoft.com/office/drawing/2014/main" id="{5EAF063B-5C0E-4F8B-8005-F8AEDF29EB67}"/>
              </a:ext>
            </a:extLst>
          </p:cNvPr>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atin typeface="Arial" charset="0"/>
                <a:ea typeface="ＭＳ Ｐゴシック" charset="0"/>
                <a:cs typeface="ＭＳ Ｐゴシック" charset="0"/>
              </a:defRPr>
            </a:lvl1pPr>
          </a:lstStyle>
          <a:p>
            <a:pPr>
              <a:defRPr/>
            </a:pPr>
            <a:endParaRPr lang="en-US"/>
          </a:p>
        </p:txBody>
      </p:sp>
      <p:sp>
        <p:nvSpPr>
          <p:cNvPr id="5" name="Slide Number Placeholder 4">
            <a:extLst>
              <a:ext uri="{FF2B5EF4-FFF2-40B4-BE49-F238E27FC236}">
                <a16:creationId xmlns:a16="http://schemas.microsoft.com/office/drawing/2014/main" id="{9D114810-4ED1-4FF4-8D29-1831BF4FC4A4}"/>
              </a:ext>
            </a:extLst>
          </p:cNvPr>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C3EC2362-64A7-594F-B1A0-6B0350E833D6}" type="slidenum">
              <a:rPr lang="en-US" altLang="en-US"/>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44B28E29-5350-4401-9936-6696BABF362A}"/>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atin typeface="Arial" charset="0"/>
                <a:ea typeface="ＭＳ Ｐゴシック" charset="0"/>
                <a:cs typeface="ＭＳ Ｐゴシック" charset="0"/>
              </a:defRPr>
            </a:lvl1pPr>
          </a:lstStyle>
          <a:p>
            <a:pPr>
              <a:defRPr/>
            </a:pPr>
            <a:endParaRPr lang="en-US"/>
          </a:p>
        </p:txBody>
      </p:sp>
      <p:sp>
        <p:nvSpPr>
          <p:cNvPr id="5123" name="Rectangle 3">
            <a:extLst>
              <a:ext uri="{FF2B5EF4-FFF2-40B4-BE49-F238E27FC236}">
                <a16:creationId xmlns:a16="http://schemas.microsoft.com/office/drawing/2014/main" id="{DA4F12ED-328C-4F9C-B812-BEF5CD4AB5F7}"/>
              </a:ext>
            </a:extLst>
          </p:cNvPr>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atin typeface="Arial" charset="0"/>
                <a:ea typeface="ＭＳ Ｐゴシック" charset="0"/>
                <a:cs typeface="ＭＳ Ｐゴシック" charset="0"/>
              </a:defRPr>
            </a:lvl1pPr>
          </a:lstStyle>
          <a:p>
            <a:pPr>
              <a:defRPr/>
            </a:pPr>
            <a:endParaRPr lang="en-US"/>
          </a:p>
        </p:txBody>
      </p:sp>
      <p:sp>
        <p:nvSpPr>
          <p:cNvPr id="3076" name="Rectangle 4">
            <a:extLst>
              <a:ext uri="{FF2B5EF4-FFF2-40B4-BE49-F238E27FC236}">
                <a16:creationId xmlns:a16="http://schemas.microsoft.com/office/drawing/2014/main" id="{CFE53957-A686-7330-C907-DC7E950CC888}"/>
              </a:ext>
            </a:extLst>
          </p:cNvPr>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5" name="Rectangle 5">
            <a:extLst>
              <a:ext uri="{FF2B5EF4-FFF2-40B4-BE49-F238E27FC236}">
                <a16:creationId xmlns:a16="http://schemas.microsoft.com/office/drawing/2014/main" id="{1AD8A1EC-498C-4BD6-95D3-F579F0A5499C}"/>
              </a:ext>
            </a:extLst>
          </p:cNvPr>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126" name="Rectangle 6">
            <a:extLst>
              <a:ext uri="{FF2B5EF4-FFF2-40B4-BE49-F238E27FC236}">
                <a16:creationId xmlns:a16="http://schemas.microsoft.com/office/drawing/2014/main" id="{B3B8EC93-D080-400D-80F9-9AD91FCCD882}"/>
              </a:ext>
            </a:extLst>
          </p:cNvPr>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latin typeface="Arial" charset="0"/>
                <a:ea typeface="ＭＳ Ｐゴシック" charset="0"/>
                <a:cs typeface="ＭＳ Ｐゴシック" charset="0"/>
              </a:defRPr>
            </a:lvl1pPr>
          </a:lstStyle>
          <a:p>
            <a:pPr>
              <a:defRPr/>
            </a:pPr>
            <a:endParaRPr lang="en-US"/>
          </a:p>
        </p:txBody>
      </p:sp>
      <p:sp>
        <p:nvSpPr>
          <p:cNvPr id="5127" name="Rectangle 7">
            <a:extLst>
              <a:ext uri="{FF2B5EF4-FFF2-40B4-BE49-F238E27FC236}">
                <a16:creationId xmlns:a16="http://schemas.microsoft.com/office/drawing/2014/main" id="{0D2414DF-DA20-4F99-A8CF-96CBF1BE9BB2}"/>
              </a:ext>
            </a:extLst>
          </p:cNvPr>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fld id="{B9C162B4-FBDA-0747-8AFB-79B5EFB0ED09}"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06" charset="0"/>
        <a:ea typeface="MS PGothic" panose="020B0600070205080204" pitchFamily="34" charset="-128"/>
        <a:cs typeface="ＭＳ Ｐゴシック" pitchFamily="-106" charset="-128"/>
      </a:defRPr>
    </a:lvl1pPr>
    <a:lvl2pPr marL="457200" algn="l" rtl="0" eaLnBrk="0" fontAlgn="base" hangingPunct="0">
      <a:spcBef>
        <a:spcPct val="30000"/>
      </a:spcBef>
      <a:spcAft>
        <a:spcPct val="0"/>
      </a:spcAft>
      <a:defRPr sz="1200" kern="1200">
        <a:solidFill>
          <a:schemeClr val="tx1"/>
        </a:solidFill>
        <a:latin typeface="Arial" pitchFamily="-106" charset="0"/>
        <a:ea typeface="MS PGothic" panose="020B0600070205080204" pitchFamily="34" charset="-128"/>
        <a:cs typeface="+mn-cs"/>
      </a:defRPr>
    </a:lvl2pPr>
    <a:lvl3pPr marL="914400" algn="l" rtl="0" eaLnBrk="0" fontAlgn="base" hangingPunct="0">
      <a:spcBef>
        <a:spcPct val="30000"/>
      </a:spcBef>
      <a:spcAft>
        <a:spcPct val="0"/>
      </a:spcAft>
      <a:defRPr sz="1200" kern="1200">
        <a:solidFill>
          <a:schemeClr val="tx1"/>
        </a:solidFill>
        <a:latin typeface="Arial" pitchFamily="-106" charset="0"/>
        <a:ea typeface="MS PGothic" panose="020B0600070205080204" pitchFamily="34" charset="-128"/>
        <a:cs typeface="+mn-cs"/>
      </a:defRPr>
    </a:lvl3pPr>
    <a:lvl4pPr marL="1371600" algn="l" rtl="0" eaLnBrk="0" fontAlgn="base" hangingPunct="0">
      <a:spcBef>
        <a:spcPct val="30000"/>
      </a:spcBef>
      <a:spcAft>
        <a:spcPct val="0"/>
      </a:spcAft>
      <a:defRPr sz="1200" kern="1200">
        <a:solidFill>
          <a:schemeClr val="tx1"/>
        </a:solidFill>
        <a:latin typeface="Arial" pitchFamily="-106" charset="0"/>
        <a:ea typeface="MS PGothic" panose="020B0600070205080204" pitchFamily="34" charset="-128"/>
        <a:cs typeface="+mn-cs"/>
      </a:defRPr>
    </a:lvl4pPr>
    <a:lvl5pPr marL="1828800" algn="l" rtl="0" eaLnBrk="0" fontAlgn="base" hangingPunct="0">
      <a:spcBef>
        <a:spcPct val="30000"/>
      </a:spcBef>
      <a:spcAft>
        <a:spcPct val="0"/>
      </a:spcAft>
      <a:defRPr sz="1200" kern="1200">
        <a:solidFill>
          <a:schemeClr val="tx1"/>
        </a:solidFill>
        <a:latin typeface="Arial" pitchFamily="-106" charset="0"/>
        <a:ea typeface="MS PGothic" panose="020B0600070205080204"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Point here is a reminder of why we are doing this – i.e., hitting the second competition objective and meeting the assessment criteria related to infrastructure (</a:t>
            </a:r>
            <a:r>
              <a:rPr lang="en-CA"/>
              <a:t>The requested infrastructure is necessary and appropriate to conduct the proposed research program(s) and optimally enhances existing capacity) </a:t>
            </a:r>
            <a:r>
              <a:rPr lang="en-US"/>
              <a:t>and sustainability (</a:t>
            </a:r>
            <a:r>
              <a:rPr lang="en-CA"/>
              <a:t>The infrastructure will be optimally used and maintained over its useful life through tangible commitments. )</a:t>
            </a:r>
          </a:p>
        </p:txBody>
      </p:sp>
      <p:sp>
        <p:nvSpPr>
          <p:cNvPr id="4" name="Slide Number Placeholder 3"/>
          <p:cNvSpPr>
            <a:spLocks noGrp="1"/>
          </p:cNvSpPr>
          <p:nvPr>
            <p:ph type="sldNum" sz="quarter" idx="5"/>
          </p:nvPr>
        </p:nvSpPr>
        <p:spPr/>
        <p:txBody>
          <a:bodyPr/>
          <a:lstStyle/>
          <a:p>
            <a:fld id="{B9C162B4-FBDA-0747-8AFB-79B5EFB0ED09}" type="slidenum">
              <a:rPr lang="en-US" altLang="en-US" smtClean="0"/>
              <a:pPr/>
              <a:t>2</a:t>
            </a:fld>
            <a:endParaRPr lang="en-US" altLang="en-US"/>
          </a:p>
        </p:txBody>
      </p:sp>
    </p:spTree>
    <p:extLst>
      <p:ext uri="{BB962C8B-B14F-4D97-AF65-F5344CB8AC3E}">
        <p14:creationId xmlns:p14="http://schemas.microsoft.com/office/powerpoint/2010/main" val="22442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42F4369-76AC-214A-993D-8146C865FA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81104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Calibri"/>
              <a:buChar char="-"/>
            </a:pPr>
            <a:r>
              <a:rPr lang="en-US" dirty="0">
                <a:latin typeface="Arial"/>
                <a:ea typeface="MS PGothic"/>
                <a:cs typeface="Arial"/>
              </a:rPr>
              <a:t>Hands on budget support</a:t>
            </a:r>
            <a:endParaRPr lang="en-US" dirty="0">
              <a:cs typeface="Arial"/>
            </a:endParaRPr>
          </a:p>
        </p:txBody>
      </p:sp>
      <p:sp>
        <p:nvSpPr>
          <p:cNvPr id="4" name="Slide Number Placeholder 3"/>
          <p:cNvSpPr>
            <a:spLocks noGrp="1"/>
          </p:cNvSpPr>
          <p:nvPr>
            <p:ph type="sldNum" sz="quarter" idx="5"/>
          </p:nvPr>
        </p:nvSpPr>
        <p:spPr/>
        <p:txBody>
          <a:bodyPr/>
          <a:lstStyle/>
          <a:p>
            <a:fld id="{B9C162B4-FBDA-0747-8AFB-79B5EFB0ED09}" type="slidenum">
              <a:rPr lang="en-US" altLang="en-US"/>
              <a:pPr/>
              <a:t>4</a:t>
            </a:fld>
            <a:endParaRPr lang="en-US" altLang="en-US"/>
          </a:p>
        </p:txBody>
      </p:sp>
    </p:spTree>
    <p:extLst>
      <p:ext uri="{BB962C8B-B14F-4D97-AF65-F5344CB8AC3E}">
        <p14:creationId xmlns:p14="http://schemas.microsoft.com/office/powerpoint/2010/main" val="31916038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Calibri"/>
              <a:buChar char="-"/>
            </a:pPr>
            <a:r>
              <a:rPr lang="en-US" dirty="0">
                <a:latin typeface="Calibri"/>
                <a:ea typeface="Calibri"/>
                <a:cs typeface="Calibri"/>
              </a:rPr>
              <a:t>Beyond Educational/Academic discount</a:t>
            </a:r>
          </a:p>
          <a:p>
            <a:pPr marL="171450" indent="-171450">
              <a:buFont typeface="Calibri"/>
              <a:buChar char="-"/>
            </a:pPr>
            <a:r>
              <a:rPr lang="en-US" dirty="0">
                <a:latin typeface="Calibri"/>
                <a:ea typeface="Calibri"/>
                <a:cs typeface="Calibri"/>
              </a:rPr>
              <a:t>Repurposing can be eligible </a:t>
            </a:r>
            <a:endParaRPr lang="en-US" dirty="0">
              <a:cs typeface="Arial"/>
            </a:endParaRPr>
          </a:p>
        </p:txBody>
      </p:sp>
      <p:sp>
        <p:nvSpPr>
          <p:cNvPr id="4" name="Slide Number Placeholder 3"/>
          <p:cNvSpPr>
            <a:spLocks noGrp="1"/>
          </p:cNvSpPr>
          <p:nvPr>
            <p:ph type="sldNum" sz="quarter" idx="5"/>
          </p:nvPr>
        </p:nvSpPr>
        <p:spPr/>
        <p:txBody>
          <a:bodyPr/>
          <a:lstStyle/>
          <a:p>
            <a:fld id="{B9C162B4-FBDA-0747-8AFB-79B5EFB0ED09}" type="slidenum">
              <a:rPr lang="en-US" altLang="en-US"/>
              <a:pPr/>
              <a:t>5</a:t>
            </a:fld>
            <a:endParaRPr lang="en-US" altLang="en-US"/>
          </a:p>
        </p:txBody>
      </p:sp>
    </p:spTree>
    <p:extLst>
      <p:ext uri="{BB962C8B-B14F-4D97-AF65-F5344CB8AC3E}">
        <p14:creationId xmlns:p14="http://schemas.microsoft.com/office/powerpoint/2010/main" val="33352387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Calibri"/>
              <a:buChar char="-"/>
            </a:pPr>
            <a:r>
              <a:rPr lang="en-US" dirty="0">
                <a:latin typeface="Calibri"/>
                <a:ea typeface="MS PGothic"/>
                <a:cs typeface="Calibri"/>
              </a:rPr>
              <a:t>Many great benefits as we can see in the following examples</a:t>
            </a:r>
            <a:endParaRPr lang="en-US" dirty="0">
              <a:latin typeface="Calibri"/>
              <a:cs typeface="Calibri"/>
            </a:endParaRPr>
          </a:p>
        </p:txBody>
      </p:sp>
      <p:sp>
        <p:nvSpPr>
          <p:cNvPr id="4" name="Slide Number Placeholder 3"/>
          <p:cNvSpPr>
            <a:spLocks noGrp="1"/>
          </p:cNvSpPr>
          <p:nvPr>
            <p:ph type="sldNum" sz="quarter" idx="5"/>
          </p:nvPr>
        </p:nvSpPr>
        <p:spPr/>
        <p:txBody>
          <a:bodyPr/>
          <a:lstStyle/>
          <a:p>
            <a:fld id="{B9C162B4-FBDA-0747-8AFB-79B5EFB0ED09}" type="slidenum">
              <a:rPr lang="en-US" altLang="en-US"/>
              <a:pPr/>
              <a:t>6</a:t>
            </a:fld>
            <a:endParaRPr lang="en-US" altLang="en-US"/>
          </a:p>
        </p:txBody>
      </p:sp>
    </p:spTree>
    <p:extLst>
      <p:ext uri="{BB962C8B-B14F-4D97-AF65-F5344CB8AC3E}">
        <p14:creationId xmlns:p14="http://schemas.microsoft.com/office/powerpoint/2010/main" val="20147716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infrastructure grant!</a:t>
            </a:r>
            <a:endParaRPr lang="en-CA" dirty="0"/>
          </a:p>
        </p:txBody>
      </p:sp>
      <p:sp>
        <p:nvSpPr>
          <p:cNvPr id="4" name="Slide Number Placeholder 3"/>
          <p:cNvSpPr>
            <a:spLocks noGrp="1"/>
          </p:cNvSpPr>
          <p:nvPr>
            <p:ph type="sldNum" sz="quarter" idx="5"/>
          </p:nvPr>
        </p:nvSpPr>
        <p:spPr/>
        <p:txBody>
          <a:bodyPr/>
          <a:lstStyle/>
          <a:p>
            <a:fld id="{B9C162B4-FBDA-0747-8AFB-79B5EFB0ED09}" type="slidenum">
              <a:rPr lang="en-US" altLang="en-US" smtClean="0"/>
              <a:pPr/>
              <a:t>11</a:t>
            </a:fld>
            <a:endParaRPr lang="en-US" altLang="en-US"/>
          </a:p>
        </p:txBody>
      </p:sp>
    </p:spTree>
    <p:extLst>
      <p:ext uri="{BB962C8B-B14F-4D97-AF65-F5344CB8AC3E}">
        <p14:creationId xmlns:p14="http://schemas.microsoft.com/office/powerpoint/2010/main" val="9519365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latin typeface="Arial"/>
                <a:ea typeface="MS PGothic"/>
                <a:cs typeface="Arial"/>
              </a:rPr>
              <a:t>Long term sustainability?</a:t>
            </a:r>
          </a:p>
          <a:p>
            <a:r>
              <a:rPr lang="en-CA" dirty="0">
                <a:latin typeface="Arial"/>
                <a:ea typeface="MS PGothic"/>
                <a:cs typeface="Arial"/>
              </a:rPr>
              <a:t>How will operations be funded beyond 5 years?</a:t>
            </a:r>
            <a:endParaRPr lang="en-CA" dirty="0">
              <a:cs typeface="Arial"/>
            </a:endParaRPr>
          </a:p>
          <a:p>
            <a:r>
              <a:rPr lang="en-CA" dirty="0">
                <a:latin typeface="Arial"/>
                <a:ea typeface="MS PGothic"/>
                <a:cs typeface="Arial"/>
              </a:rPr>
              <a:t>Are all considerations being made?</a:t>
            </a:r>
            <a:endParaRPr lang="en-CA" dirty="0">
              <a:cs typeface="Arial"/>
            </a:endParaRPr>
          </a:p>
          <a:p>
            <a:r>
              <a:rPr lang="en-CA" dirty="0">
                <a:latin typeface="Arial"/>
                <a:ea typeface="MS PGothic"/>
                <a:cs typeface="Arial"/>
              </a:rPr>
              <a:t>Is there a business case to be made? Well organized?</a:t>
            </a:r>
            <a:endParaRPr lang="en-CA" dirty="0">
              <a:cs typeface="Arial"/>
            </a:endParaRPr>
          </a:p>
          <a:p>
            <a:r>
              <a:rPr lang="en-CA" dirty="0">
                <a:latin typeface="Arial"/>
                <a:ea typeface="MS PGothic"/>
                <a:cs typeface="Arial"/>
              </a:rPr>
              <a:t>Multi-institutional O&amp;M rewarded</a:t>
            </a:r>
            <a:endParaRPr lang="en-CA" dirty="0">
              <a:cs typeface="Arial"/>
            </a:endParaRPr>
          </a:p>
          <a:p>
            <a:endParaRPr lang="en-CA" dirty="0">
              <a:cs typeface="Arial"/>
            </a:endParaRPr>
          </a:p>
          <a:p>
            <a:endParaRPr lang="en-CA" dirty="0">
              <a:cs typeface="Arial"/>
            </a:endParaRPr>
          </a:p>
        </p:txBody>
      </p:sp>
      <p:sp>
        <p:nvSpPr>
          <p:cNvPr id="4" name="Slide Number Placeholder 3"/>
          <p:cNvSpPr>
            <a:spLocks noGrp="1"/>
          </p:cNvSpPr>
          <p:nvPr>
            <p:ph type="sldNum" sz="quarter" idx="5"/>
          </p:nvPr>
        </p:nvSpPr>
        <p:spPr/>
        <p:txBody>
          <a:bodyPr/>
          <a:lstStyle/>
          <a:p>
            <a:fld id="{B9C162B4-FBDA-0747-8AFB-79B5EFB0ED09}" type="slidenum">
              <a:rPr lang="en-US" altLang="en-US" smtClean="0"/>
              <a:pPr/>
              <a:t>12</a:t>
            </a:fld>
            <a:endParaRPr lang="en-US" altLang="en-US"/>
          </a:p>
        </p:txBody>
      </p:sp>
    </p:spTree>
    <p:extLst>
      <p:ext uri="{BB962C8B-B14F-4D97-AF65-F5344CB8AC3E}">
        <p14:creationId xmlns:p14="http://schemas.microsoft.com/office/powerpoint/2010/main" val="42783838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These are not sent to CFI they are for us to ensure reasonable, implementable as proposed as this is a grant to Carleton not project team</a:t>
            </a:r>
            <a:endParaRPr lang="en-US"/>
          </a:p>
          <a:p>
            <a:r>
              <a:rPr lang="en-US">
                <a:latin typeface="Calibri"/>
                <a:ea typeface="Calibri"/>
                <a:cs typeface="Calibri"/>
              </a:rPr>
              <a:t>It is NOT necessarily what you are buying!</a:t>
            </a:r>
          </a:p>
          <a:p>
            <a:r>
              <a:rPr lang="en-US">
                <a:latin typeface="Calibri"/>
                <a:ea typeface="Calibri"/>
                <a:cs typeface="Calibri"/>
              </a:rPr>
              <a:t>As reminder if quote has discount it needs to be specific to CFI</a:t>
            </a:r>
            <a:endParaRPr lang="en-US"/>
          </a:p>
        </p:txBody>
      </p:sp>
      <p:sp>
        <p:nvSpPr>
          <p:cNvPr id="4" name="Slide Number Placeholder 3"/>
          <p:cNvSpPr>
            <a:spLocks noGrp="1"/>
          </p:cNvSpPr>
          <p:nvPr>
            <p:ph type="sldNum" sz="quarter" idx="5"/>
          </p:nvPr>
        </p:nvSpPr>
        <p:spPr/>
        <p:txBody>
          <a:bodyPr/>
          <a:lstStyle/>
          <a:p>
            <a:fld id="{B9C162B4-FBDA-0747-8AFB-79B5EFB0ED09}" type="slidenum">
              <a:rPr lang="en-US" altLang="en-US"/>
              <a:pPr/>
              <a:t>17</a:t>
            </a:fld>
            <a:endParaRPr lang="en-US" altLang="en-US"/>
          </a:p>
        </p:txBody>
      </p:sp>
    </p:spTree>
    <p:extLst>
      <p:ext uri="{BB962C8B-B14F-4D97-AF65-F5344CB8AC3E}">
        <p14:creationId xmlns:p14="http://schemas.microsoft.com/office/powerpoint/2010/main" val="18795597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42F4369-76AC-214A-993D-8146C865FA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98869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42F4369-76AC-214A-993D-8146C865FA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81104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6.emf"/></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6.emf"/></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6.emf"/></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png"/><Relationship Id="rId1" Type="http://schemas.openxmlformats.org/officeDocument/2006/relationships/slideMaster" Target="../slideMasters/slideMaster4.xml"/><Relationship Id="rId4" Type="http://schemas.openxmlformats.org/officeDocument/2006/relationships/image" Target="../media/image6.emf"/></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png"/><Relationship Id="rId1" Type="http://schemas.openxmlformats.org/officeDocument/2006/relationships/slideMaster" Target="../slideMasters/slideMaster4.xml"/><Relationship Id="rId4" Type="http://schemas.openxmlformats.org/officeDocument/2006/relationships/image" Target="../media/image6.em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png"/><Relationship Id="rId1" Type="http://schemas.openxmlformats.org/officeDocument/2006/relationships/slideMaster" Target="../slideMasters/slideMaster4.xml"/><Relationship Id="rId4" Type="http://schemas.openxmlformats.org/officeDocument/2006/relationships/image" Target="../media/image6.emf"/></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0.emf"/><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png"/><Relationship Id="rId1" Type="http://schemas.openxmlformats.org/officeDocument/2006/relationships/slideMaster" Target="../slideMasters/slideMaster5.xml"/><Relationship Id="rId4" Type="http://schemas.openxmlformats.org/officeDocument/2006/relationships/image" Target="../media/image6.emf"/></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png"/><Relationship Id="rId1" Type="http://schemas.openxmlformats.org/officeDocument/2006/relationships/slideMaster" Target="../slideMasters/slideMaster5.xml"/><Relationship Id="rId4" Type="http://schemas.openxmlformats.org/officeDocument/2006/relationships/image" Target="../media/image6.emf"/></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png"/><Relationship Id="rId1" Type="http://schemas.openxmlformats.org/officeDocument/2006/relationships/slideMaster" Target="../slideMasters/slideMaster5.xml"/><Relationship Id="rId4" Type="http://schemas.openxmlformats.org/officeDocument/2006/relationships/image" Target="../media/image6.emf"/></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76672" y="2499742"/>
            <a:ext cx="7990656" cy="1101725"/>
          </a:xfrm>
        </p:spPr>
        <p:txBody>
          <a:bodyPr/>
          <a:lstStyle/>
          <a:p>
            <a:r>
              <a:rPr lang="en-US"/>
              <a:t>Click to edit Master title style</a:t>
            </a:r>
          </a:p>
        </p:txBody>
      </p:sp>
    </p:spTree>
    <p:extLst>
      <p:ext uri="{BB962C8B-B14F-4D97-AF65-F5344CB8AC3E}">
        <p14:creationId xmlns:p14="http://schemas.microsoft.com/office/powerpoint/2010/main" val="21943910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874492"/>
            <a:ext cx="5486400" cy="425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734417"/>
            <a:ext cx="5486400" cy="30861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299942"/>
            <a:ext cx="5486400" cy="6032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0896266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852801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9318D61-AA28-884F-8603-88CE9AA11362}"/>
              </a:ext>
            </a:extLst>
          </p:cNvPr>
          <p:cNvPicPr>
            <a:picLocks noChangeAspect="1"/>
          </p:cNvPicPr>
          <p:nvPr/>
        </p:nvPicPr>
        <p:blipFill>
          <a:blip r:embed="rId2"/>
          <a:srcRect/>
          <a:stretch/>
        </p:blipFill>
        <p:spPr>
          <a:xfrm>
            <a:off x="0" y="0"/>
            <a:ext cx="9144000" cy="5143500"/>
          </a:xfrm>
          <a:prstGeom prst="rect">
            <a:avLst/>
          </a:prstGeom>
        </p:spPr>
      </p:pic>
      <p:pic>
        <p:nvPicPr>
          <p:cNvPr id="7" name="Picture 6">
            <a:extLst>
              <a:ext uri="{FF2B5EF4-FFF2-40B4-BE49-F238E27FC236}">
                <a16:creationId xmlns:a16="http://schemas.microsoft.com/office/drawing/2014/main" id="{963EF1BD-8D0B-7F4B-AD8D-5355F779ED2A}"/>
              </a:ext>
            </a:extLst>
          </p:cNvPr>
          <p:cNvPicPr>
            <a:picLocks noChangeAspect="1"/>
          </p:cNvPicPr>
          <p:nvPr/>
        </p:nvPicPr>
        <p:blipFill>
          <a:blip r:embed="rId3"/>
          <a:stretch>
            <a:fillRect/>
          </a:stretch>
        </p:blipFill>
        <p:spPr>
          <a:xfrm>
            <a:off x="7028031" y="4108174"/>
            <a:ext cx="2115970" cy="1035326"/>
          </a:xfrm>
          <a:prstGeom prst="rect">
            <a:avLst/>
          </a:prstGeom>
        </p:spPr>
      </p:pic>
      <p:pic>
        <p:nvPicPr>
          <p:cNvPr id="8" name="Picture 7">
            <a:extLst>
              <a:ext uri="{FF2B5EF4-FFF2-40B4-BE49-F238E27FC236}">
                <a16:creationId xmlns:a16="http://schemas.microsoft.com/office/drawing/2014/main" id="{F44C9917-AF55-324C-8742-139D2E63A718}"/>
              </a:ext>
            </a:extLst>
          </p:cNvPr>
          <p:cNvPicPr>
            <a:picLocks noChangeAspect="1"/>
          </p:cNvPicPr>
          <p:nvPr userDrawn="1"/>
        </p:nvPicPr>
        <p:blipFill>
          <a:blip r:embed="rId3"/>
          <a:stretch>
            <a:fillRect/>
          </a:stretch>
        </p:blipFill>
        <p:spPr>
          <a:xfrm>
            <a:off x="7028031" y="4108174"/>
            <a:ext cx="2115970" cy="1035326"/>
          </a:xfrm>
          <a:prstGeom prst="rect">
            <a:avLst/>
          </a:prstGeom>
        </p:spPr>
      </p:pic>
      <p:sp>
        <p:nvSpPr>
          <p:cNvPr id="11" name="Title 1">
            <a:extLst>
              <a:ext uri="{FF2B5EF4-FFF2-40B4-BE49-F238E27FC236}">
                <a16:creationId xmlns:a16="http://schemas.microsoft.com/office/drawing/2014/main" id="{50CBDDD8-0ABA-F01D-C333-DE025D597E0A}"/>
              </a:ext>
            </a:extLst>
          </p:cNvPr>
          <p:cNvSpPr>
            <a:spLocks noGrp="1"/>
          </p:cNvSpPr>
          <p:nvPr>
            <p:ph type="ctrTitle"/>
          </p:nvPr>
        </p:nvSpPr>
        <p:spPr>
          <a:xfrm>
            <a:off x="572400" y="816086"/>
            <a:ext cx="5712714" cy="1790700"/>
          </a:xfrm>
        </p:spPr>
        <p:txBody>
          <a:bodyPr lIns="0" tIns="0" rIns="0" bIns="0" anchor="b">
            <a:normAutofit/>
          </a:bodyPr>
          <a:lstStyle>
            <a:lvl1pPr algn="l">
              <a:defRPr sz="3200" b="1"/>
            </a:lvl1pPr>
          </a:lstStyle>
          <a:p>
            <a:r>
              <a:rPr lang="en-US"/>
              <a:t>Click to edit Master title style</a:t>
            </a:r>
          </a:p>
        </p:txBody>
      </p:sp>
      <p:sp>
        <p:nvSpPr>
          <p:cNvPr id="13" name="Subtitle 2">
            <a:extLst>
              <a:ext uri="{FF2B5EF4-FFF2-40B4-BE49-F238E27FC236}">
                <a16:creationId xmlns:a16="http://schemas.microsoft.com/office/drawing/2014/main" id="{6061ED09-2334-CDD8-1B95-BA1575C77C76}"/>
              </a:ext>
            </a:extLst>
          </p:cNvPr>
          <p:cNvSpPr>
            <a:spLocks noGrp="1"/>
          </p:cNvSpPr>
          <p:nvPr>
            <p:ph type="subTitle" idx="1"/>
          </p:nvPr>
        </p:nvSpPr>
        <p:spPr>
          <a:xfrm>
            <a:off x="572400" y="2685099"/>
            <a:ext cx="5712714" cy="1241822"/>
          </a:xfrm>
        </p:spPr>
        <p:txBody>
          <a:bodyPr lIns="0" tIns="0" rIns="0" bIns="0"/>
          <a:lstStyle>
            <a:lvl1pPr marL="0" indent="0" algn="l">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spTree>
    <p:extLst>
      <p:ext uri="{BB962C8B-B14F-4D97-AF65-F5344CB8AC3E}">
        <p14:creationId xmlns:p14="http://schemas.microsoft.com/office/powerpoint/2010/main" val="25125093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ontent Slide">
    <p:spTree>
      <p:nvGrpSpPr>
        <p:cNvPr id="1" name=""/>
        <p:cNvGrpSpPr/>
        <p:nvPr/>
      </p:nvGrpSpPr>
      <p:grpSpPr>
        <a:xfrm>
          <a:off x="0" y="0"/>
          <a:ext cx="0" cy="0"/>
          <a:chOff x="0" y="0"/>
          <a:chExt cx="0" cy="0"/>
        </a:xfrm>
      </p:grpSpPr>
      <p:pic>
        <p:nvPicPr>
          <p:cNvPr id="6" name="Picture 5" descr="A red surface with a black background&#10;&#10;Description automatically generated with medium confidence">
            <a:extLst>
              <a:ext uri="{FF2B5EF4-FFF2-40B4-BE49-F238E27FC236}">
                <a16:creationId xmlns:a16="http://schemas.microsoft.com/office/drawing/2014/main" id="{B56F3CAD-7BF3-0042-BA33-8A5869BCA96A}"/>
              </a:ext>
            </a:extLst>
          </p:cNvPr>
          <p:cNvPicPr>
            <a:picLocks noChangeAspect="1"/>
          </p:cNvPicPr>
          <p:nvPr userDrawn="1"/>
        </p:nvPicPr>
        <p:blipFill>
          <a:blip r:embed="rId2"/>
          <a:stretch>
            <a:fillRect/>
          </a:stretch>
        </p:blipFill>
        <p:spPr>
          <a:xfrm>
            <a:off x="0" y="1"/>
            <a:ext cx="9144000" cy="5143500"/>
          </a:xfrm>
          <a:prstGeom prst="rect">
            <a:avLst/>
          </a:prstGeom>
        </p:spPr>
      </p:pic>
      <p:pic>
        <p:nvPicPr>
          <p:cNvPr id="13" name="Picture 12" descr="A red surface with a black background&#10;&#10;Description automatically generated with medium confidence">
            <a:extLst>
              <a:ext uri="{FF2B5EF4-FFF2-40B4-BE49-F238E27FC236}">
                <a16:creationId xmlns:a16="http://schemas.microsoft.com/office/drawing/2014/main" id="{1CCE42D8-5361-9940-B797-FFC03759880E}"/>
              </a:ext>
            </a:extLst>
          </p:cNvPr>
          <p:cNvPicPr>
            <a:picLocks noChangeAspect="1"/>
          </p:cNvPicPr>
          <p:nvPr/>
        </p:nvPicPr>
        <p:blipFill>
          <a:blip r:embed="rId2"/>
          <a:stretch>
            <a:fillRect/>
          </a:stretch>
        </p:blipFill>
        <p:spPr>
          <a:xfrm>
            <a:off x="0" y="7952"/>
            <a:ext cx="9144000" cy="5143500"/>
          </a:xfrm>
          <a:prstGeom prst="rect">
            <a:avLst/>
          </a:prstGeom>
        </p:spPr>
      </p:pic>
      <p:sp>
        <p:nvSpPr>
          <p:cNvPr id="4" name="Content Placeholder 3"/>
          <p:cNvSpPr>
            <a:spLocks noGrp="1"/>
          </p:cNvSpPr>
          <p:nvPr>
            <p:ph sz="half" idx="2"/>
          </p:nvPr>
        </p:nvSpPr>
        <p:spPr>
          <a:xfrm>
            <a:off x="571500" y="1208348"/>
            <a:ext cx="8055666" cy="3118897"/>
          </a:xfrm>
        </p:spPr>
        <p:txBody>
          <a:bodyPr lIns="0" tIns="0" rIns="0" bIns="0">
            <a:noAutofit/>
          </a:bodyPr>
          <a:lstStyle>
            <a:lvl1pPr marL="171446" indent="-171446">
              <a:buClr>
                <a:schemeClr val="accent1"/>
              </a:buClr>
              <a:buFont typeface="Arial" panose="020B0604020202020204" pitchFamily="34" charset="0"/>
              <a:buChar char="•"/>
              <a:defRPr sz="1800"/>
            </a:lvl1pPr>
            <a:lvl2pPr marL="514337" indent="-171446">
              <a:spcBef>
                <a:spcPts val="600"/>
              </a:spcBef>
              <a:buClr>
                <a:schemeClr val="accent1"/>
              </a:buClr>
              <a:buFont typeface="Arial" panose="020B0604020202020204" pitchFamily="34" charset="0"/>
              <a:buChar char="•"/>
              <a:defRPr sz="1800"/>
            </a:lvl2pPr>
            <a:lvl3pPr marL="857228" indent="-171446">
              <a:buClr>
                <a:schemeClr val="accent1"/>
              </a:buClr>
              <a:buFont typeface="Arial" panose="020B0604020202020204" pitchFamily="34" charset="0"/>
              <a:buChar char="•"/>
              <a:defRPr sz="1800"/>
            </a:lvl3pPr>
            <a:lvl4pPr marL="1200120" indent="-171446">
              <a:buClr>
                <a:schemeClr val="accent1"/>
              </a:buClr>
              <a:buFont typeface="Arial" panose="020B0604020202020204" pitchFamily="34" charset="0"/>
              <a:buChar char="•"/>
              <a:defRPr sz="1800"/>
            </a:lvl4pPr>
            <a:lvl5pPr marL="1543012" indent="-171446">
              <a:buClr>
                <a:schemeClr val="accent1"/>
              </a:buClr>
              <a:buFont typeface="Arial" panose="020B0604020202020204" pitchFamily="34" charset="0"/>
              <a:buChar cha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a:extLst>
              <a:ext uri="{FF2B5EF4-FFF2-40B4-BE49-F238E27FC236}">
                <a16:creationId xmlns:a16="http://schemas.microsoft.com/office/drawing/2014/main" id="{AB64294A-0EB7-ED44-A3E5-F1EF59B87ADA}"/>
              </a:ext>
            </a:extLst>
          </p:cNvPr>
          <p:cNvPicPr>
            <a:picLocks noChangeAspect="1"/>
          </p:cNvPicPr>
          <p:nvPr/>
        </p:nvPicPr>
        <p:blipFill>
          <a:blip r:embed="rId3"/>
          <a:stretch>
            <a:fillRect/>
          </a:stretch>
        </p:blipFill>
        <p:spPr>
          <a:xfrm>
            <a:off x="7466307" y="4322619"/>
            <a:ext cx="1677694" cy="820882"/>
          </a:xfrm>
          <a:prstGeom prst="rect">
            <a:avLst/>
          </a:prstGeom>
        </p:spPr>
      </p:pic>
      <p:sp>
        <p:nvSpPr>
          <p:cNvPr id="2" name="Title 1"/>
          <p:cNvSpPr>
            <a:spLocks noGrp="1"/>
          </p:cNvSpPr>
          <p:nvPr>
            <p:ph type="title"/>
          </p:nvPr>
        </p:nvSpPr>
        <p:spPr>
          <a:xfrm>
            <a:off x="571499" y="432594"/>
            <a:ext cx="8055666" cy="720000"/>
          </a:xfrm>
        </p:spPr>
        <p:txBody>
          <a:bodyPr lIns="0" tIns="0" rIns="0" bIns="0" anchor="t">
            <a:noAutofit/>
          </a:bodyPr>
          <a:lstStyle>
            <a:lvl1pPr>
              <a:defRPr sz="2400"/>
            </a:lvl1pPr>
          </a:lstStyle>
          <a:p>
            <a:r>
              <a:rPr lang="en-US"/>
              <a:t>Click to edit Master title style</a:t>
            </a:r>
          </a:p>
        </p:txBody>
      </p:sp>
      <p:pic>
        <p:nvPicPr>
          <p:cNvPr id="7" name="Picture 6">
            <a:extLst>
              <a:ext uri="{FF2B5EF4-FFF2-40B4-BE49-F238E27FC236}">
                <a16:creationId xmlns:a16="http://schemas.microsoft.com/office/drawing/2014/main" id="{8B63426E-A262-4642-AE65-DD6A1210B85C}"/>
              </a:ext>
            </a:extLst>
          </p:cNvPr>
          <p:cNvPicPr>
            <a:picLocks noChangeAspect="1"/>
          </p:cNvPicPr>
          <p:nvPr userDrawn="1"/>
        </p:nvPicPr>
        <p:blipFill>
          <a:blip r:embed="rId3"/>
          <a:stretch>
            <a:fillRect/>
          </a:stretch>
        </p:blipFill>
        <p:spPr>
          <a:xfrm>
            <a:off x="7466307" y="4322619"/>
            <a:ext cx="1677694" cy="820882"/>
          </a:xfrm>
          <a:prstGeom prst="rect">
            <a:avLst/>
          </a:prstGeom>
        </p:spPr>
      </p:pic>
    </p:spTree>
    <p:extLst>
      <p:ext uri="{BB962C8B-B14F-4D97-AF65-F5344CB8AC3E}">
        <p14:creationId xmlns:p14="http://schemas.microsoft.com/office/powerpoint/2010/main" val="9667743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ntent Slide - Wave Abov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CDFA407-1BDE-3D75-C7CC-870E2B66DEB1}"/>
              </a:ext>
            </a:extLst>
          </p:cNvPr>
          <p:cNvPicPr>
            <a:picLocks noChangeAspect="1"/>
          </p:cNvPicPr>
          <p:nvPr userDrawn="1"/>
        </p:nvPicPr>
        <p:blipFill>
          <a:blip r:embed="rId2"/>
          <a:srcRect/>
          <a:stretch/>
        </p:blipFill>
        <p:spPr>
          <a:xfrm rot="10800000">
            <a:off x="-2" y="0"/>
            <a:ext cx="9144000" cy="5143500"/>
          </a:xfrm>
          <a:prstGeom prst="rect">
            <a:avLst/>
          </a:prstGeom>
        </p:spPr>
      </p:pic>
      <p:sp>
        <p:nvSpPr>
          <p:cNvPr id="4" name="Content Placeholder 3"/>
          <p:cNvSpPr>
            <a:spLocks noGrp="1"/>
          </p:cNvSpPr>
          <p:nvPr>
            <p:ph sz="half" idx="2"/>
          </p:nvPr>
        </p:nvSpPr>
        <p:spPr>
          <a:xfrm>
            <a:off x="571500" y="1542299"/>
            <a:ext cx="8055666" cy="2834655"/>
          </a:xfrm>
        </p:spPr>
        <p:txBody>
          <a:bodyPr lIns="0" tIns="0" rIns="0" bIns="0">
            <a:noAutofit/>
          </a:bodyPr>
          <a:lstStyle>
            <a:lvl1pPr marL="171446" indent="-171446">
              <a:buClr>
                <a:schemeClr val="accent1"/>
              </a:buClr>
              <a:buFont typeface="Arial" panose="020B0604020202020204" pitchFamily="34" charset="0"/>
              <a:buChar char="•"/>
              <a:defRPr sz="1800"/>
            </a:lvl1pPr>
            <a:lvl2pPr marL="514337" indent="-171446">
              <a:spcBef>
                <a:spcPts val="600"/>
              </a:spcBef>
              <a:buClr>
                <a:schemeClr val="accent1"/>
              </a:buClr>
              <a:buFont typeface="Arial" panose="020B0604020202020204" pitchFamily="34" charset="0"/>
              <a:buChar char="•"/>
              <a:defRPr sz="1800"/>
            </a:lvl2pPr>
            <a:lvl3pPr marL="857228" indent="-171446">
              <a:buClr>
                <a:schemeClr val="accent1"/>
              </a:buClr>
              <a:buFont typeface="Arial" panose="020B0604020202020204" pitchFamily="34" charset="0"/>
              <a:buChar char="•"/>
              <a:defRPr sz="1800"/>
            </a:lvl3pPr>
            <a:lvl4pPr marL="1200120" indent="-171446">
              <a:buClr>
                <a:schemeClr val="accent1"/>
              </a:buClr>
              <a:buFont typeface="Arial" panose="020B0604020202020204" pitchFamily="34" charset="0"/>
              <a:buChar char="•"/>
              <a:defRPr sz="1800"/>
            </a:lvl4pPr>
            <a:lvl5pPr marL="1543012" indent="-171446">
              <a:buClr>
                <a:schemeClr val="accent1"/>
              </a:buClr>
              <a:buFont typeface="Arial" panose="020B0604020202020204" pitchFamily="34" charset="0"/>
              <a:buChar cha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a:extLst>
              <a:ext uri="{FF2B5EF4-FFF2-40B4-BE49-F238E27FC236}">
                <a16:creationId xmlns:a16="http://schemas.microsoft.com/office/drawing/2014/main" id="{AB64294A-0EB7-ED44-A3E5-F1EF59B87ADA}"/>
              </a:ext>
            </a:extLst>
          </p:cNvPr>
          <p:cNvPicPr>
            <a:picLocks noChangeAspect="1"/>
          </p:cNvPicPr>
          <p:nvPr/>
        </p:nvPicPr>
        <p:blipFill>
          <a:blip r:embed="rId3"/>
          <a:stretch>
            <a:fillRect/>
          </a:stretch>
        </p:blipFill>
        <p:spPr>
          <a:xfrm>
            <a:off x="7466307" y="4322619"/>
            <a:ext cx="1677694" cy="820882"/>
          </a:xfrm>
          <a:prstGeom prst="rect">
            <a:avLst/>
          </a:prstGeom>
        </p:spPr>
      </p:pic>
      <p:sp>
        <p:nvSpPr>
          <p:cNvPr id="2" name="Title 1"/>
          <p:cNvSpPr>
            <a:spLocks noGrp="1"/>
          </p:cNvSpPr>
          <p:nvPr>
            <p:ph type="title"/>
          </p:nvPr>
        </p:nvSpPr>
        <p:spPr>
          <a:xfrm>
            <a:off x="571499" y="766546"/>
            <a:ext cx="8055666" cy="720000"/>
          </a:xfrm>
        </p:spPr>
        <p:txBody>
          <a:bodyPr lIns="0" tIns="0" rIns="0" bIns="0" anchor="t">
            <a:noAutofit/>
          </a:bodyPr>
          <a:lstStyle>
            <a:lvl1pPr>
              <a:defRPr sz="2400"/>
            </a:lvl1pPr>
          </a:lstStyle>
          <a:p>
            <a:r>
              <a:rPr lang="en-US"/>
              <a:t>Click to edit Master title style</a:t>
            </a:r>
          </a:p>
        </p:txBody>
      </p:sp>
      <p:pic>
        <p:nvPicPr>
          <p:cNvPr id="9" name="Picture 8">
            <a:extLst>
              <a:ext uri="{FF2B5EF4-FFF2-40B4-BE49-F238E27FC236}">
                <a16:creationId xmlns:a16="http://schemas.microsoft.com/office/drawing/2014/main" id="{C9C94AE2-FD6B-1F82-3196-40A158C215E5}"/>
              </a:ext>
            </a:extLst>
          </p:cNvPr>
          <p:cNvPicPr>
            <a:picLocks noChangeAspect="1"/>
          </p:cNvPicPr>
          <p:nvPr userDrawn="1"/>
        </p:nvPicPr>
        <p:blipFill>
          <a:blip r:embed="rId4"/>
          <a:stretch>
            <a:fillRect/>
          </a:stretch>
        </p:blipFill>
        <p:spPr>
          <a:xfrm>
            <a:off x="7466307" y="4322619"/>
            <a:ext cx="1677694" cy="820882"/>
          </a:xfrm>
          <a:prstGeom prst="rect">
            <a:avLst/>
          </a:prstGeom>
        </p:spPr>
      </p:pic>
    </p:spTree>
    <p:extLst>
      <p:ext uri="{BB962C8B-B14F-4D97-AF65-F5344CB8AC3E}">
        <p14:creationId xmlns:p14="http://schemas.microsoft.com/office/powerpoint/2010/main" val="29726862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ith Box">
    <p:spTree>
      <p:nvGrpSpPr>
        <p:cNvPr id="1" name=""/>
        <p:cNvGrpSpPr/>
        <p:nvPr/>
      </p:nvGrpSpPr>
      <p:grpSpPr>
        <a:xfrm>
          <a:off x="0" y="0"/>
          <a:ext cx="0" cy="0"/>
          <a:chOff x="0" y="0"/>
          <a:chExt cx="0" cy="0"/>
        </a:xfrm>
      </p:grpSpPr>
      <p:pic>
        <p:nvPicPr>
          <p:cNvPr id="11" name="Picture 10" descr="A red surface with a black background&#10;&#10;Description automatically generated with medium confidence">
            <a:extLst>
              <a:ext uri="{FF2B5EF4-FFF2-40B4-BE49-F238E27FC236}">
                <a16:creationId xmlns:a16="http://schemas.microsoft.com/office/drawing/2014/main" id="{71DAD6E7-F2BA-1747-9462-F567163DF419}"/>
              </a:ext>
            </a:extLst>
          </p:cNvPr>
          <p:cNvPicPr>
            <a:picLocks noChangeAspect="1"/>
          </p:cNvPicPr>
          <p:nvPr/>
        </p:nvPicPr>
        <p:blipFill>
          <a:blip r:embed="rId2"/>
          <a:stretch>
            <a:fillRect/>
          </a:stretch>
        </p:blipFill>
        <p:spPr>
          <a:xfrm>
            <a:off x="0" y="0"/>
            <a:ext cx="9144000" cy="5143500"/>
          </a:xfrm>
          <a:prstGeom prst="rect">
            <a:avLst/>
          </a:prstGeom>
        </p:spPr>
      </p:pic>
      <p:pic>
        <p:nvPicPr>
          <p:cNvPr id="8" name="Picture 7" descr="A red surface with a black background&#10;&#10;Description automatically generated with medium confidence">
            <a:extLst>
              <a:ext uri="{FF2B5EF4-FFF2-40B4-BE49-F238E27FC236}">
                <a16:creationId xmlns:a16="http://schemas.microsoft.com/office/drawing/2014/main" id="{E8AE9AE1-A44A-4D48-B520-62BEEBBC100A}"/>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4" name="Content Placeholder 3"/>
          <p:cNvSpPr>
            <a:spLocks noGrp="1"/>
          </p:cNvSpPr>
          <p:nvPr>
            <p:ph sz="half" idx="2"/>
          </p:nvPr>
        </p:nvSpPr>
        <p:spPr>
          <a:xfrm>
            <a:off x="572402" y="1306800"/>
            <a:ext cx="4425268" cy="3116710"/>
          </a:xfrm>
        </p:spPr>
        <p:txBody>
          <a:bodyPr lIns="0" tIns="0" rIns="0" bIns="0">
            <a:noAutofit/>
          </a:bodyPr>
          <a:lstStyle>
            <a:lvl1pPr marL="0" indent="0">
              <a:buFontTx/>
              <a:buNone/>
              <a:defRPr sz="1800"/>
            </a:lvl1pPr>
            <a:lvl2pPr marL="342892" indent="0">
              <a:buFontTx/>
              <a:buNone/>
              <a:defRPr sz="1800"/>
            </a:lvl2pPr>
            <a:lvl3pPr marL="685783" indent="0">
              <a:buFontTx/>
              <a:buNone/>
              <a:defRPr sz="1800"/>
            </a:lvl3pPr>
            <a:lvl4pPr marL="1028675" indent="0">
              <a:buFontTx/>
              <a:buNone/>
              <a:defRPr sz="1800"/>
            </a:lvl4pPr>
            <a:lvl5pPr marL="1371566" indent="0">
              <a:buFontTx/>
              <a:buNone/>
              <a:defRPr sz="1800"/>
            </a:lvl5pPr>
          </a:lstStyle>
          <a:p>
            <a:pPr lvl="0"/>
            <a:r>
              <a:rPr lang="en-US"/>
              <a:t>Click to edit Master text styles</a:t>
            </a:r>
          </a:p>
        </p:txBody>
      </p:sp>
      <p:pic>
        <p:nvPicPr>
          <p:cNvPr id="12" name="Picture 11">
            <a:extLst>
              <a:ext uri="{FF2B5EF4-FFF2-40B4-BE49-F238E27FC236}">
                <a16:creationId xmlns:a16="http://schemas.microsoft.com/office/drawing/2014/main" id="{A1A77C94-F7E3-3E47-A799-43D7A9072E55}"/>
              </a:ext>
            </a:extLst>
          </p:cNvPr>
          <p:cNvPicPr>
            <a:picLocks noChangeAspect="1"/>
          </p:cNvPicPr>
          <p:nvPr/>
        </p:nvPicPr>
        <p:blipFill>
          <a:blip r:embed="rId3"/>
          <a:stretch>
            <a:fillRect/>
          </a:stretch>
        </p:blipFill>
        <p:spPr>
          <a:xfrm>
            <a:off x="7466307" y="4322619"/>
            <a:ext cx="1677694" cy="820882"/>
          </a:xfrm>
          <a:prstGeom prst="rect">
            <a:avLst/>
          </a:prstGeom>
        </p:spPr>
      </p:pic>
      <p:sp>
        <p:nvSpPr>
          <p:cNvPr id="2" name="Title 1"/>
          <p:cNvSpPr>
            <a:spLocks noGrp="1"/>
          </p:cNvSpPr>
          <p:nvPr>
            <p:ph type="title"/>
          </p:nvPr>
        </p:nvSpPr>
        <p:spPr>
          <a:xfrm>
            <a:off x="572401" y="432000"/>
            <a:ext cx="7999199" cy="723600"/>
          </a:xfrm>
        </p:spPr>
        <p:txBody>
          <a:bodyPr lIns="0" tIns="0" rIns="0" bIns="0" anchor="t">
            <a:noAutofit/>
          </a:bodyPr>
          <a:lstStyle>
            <a:lvl1pPr>
              <a:defRPr sz="2400"/>
            </a:lvl1pPr>
          </a:lstStyle>
          <a:p>
            <a:r>
              <a:rPr lang="en-US"/>
              <a:t>Click to edit Master title style</a:t>
            </a:r>
          </a:p>
        </p:txBody>
      </p:sp>
      <p:sp>
        <p:nvSpPr>
          <p:cNvPr id="6" name="Content Placeholder 5"/>
          <p:cNvSpPr>
            <a:spLocks noGrp="1"/>
          </p:cNvSpPr>
          <p:nvPr>
            <p:ph sz="quarter" idx="4"/>
          </p:nvPr>
        </p:nvSpPr>
        <p:spPr>
          <a:xfrm>
            <a:off x="5474825" y="1306801"/>
            <a:ext cx="3096774" cy="2376608"/>
          </a:xfrm>
          <a:solidFill>
            <a:srgbClr val="E91C24"/>
          </a:solidFill>
        </p:spPr>
        <p:txBody>
          <a:bodyPr lIns="360000" tIns="360000" rIns="360000" bIns="360000" anchor="ctr">
            <a:noAutofit/>
          </a:bodyPr>
          <a:lstStyle>
            <a:lvl1pPr marL="0" indent="0" algn="l">
              <a:spcBef>
                <a:spcPts val="150"/>
              </a:spcBef>
              <a:buFontTx/>
              <a:buNone/>
              <a:defRPr sz="1800" b="1">
                <a:solidFill>
                  <a:schemeClr val="bg1"/>
                </a:solidFill>
              </a:defRPr>
            </a:lvl1pPr>
            <a:lvl2pPr marL="6350" indent="0">
              <a:tabLst/>
              <a:defRPr>
                <a:solidFill>
                  <a:schemeClr val="bg1"/>
                </a:solidFill>
              </a:defRPr>
            </a:lvl2pPr>
            <a:lvl3pPr marL="6350" indent="0">
              <a:tabLst/>
              <a:defRPr>
                <a:solidFill>
                  <a:schemeClr val="bg1"/>
                </a:solidFill>
              </a:defRPr>
            </a:lvl3pPr>
            <a:lvl4pPr marL="6350" indent="0">
              <a:tabLst/>
              <a:defRPr>
                <a:solidFill>
                  <a:schemeClr val="bg1"/>
                </a:solidFill>
              </a:defRPr>
            </a:lvl4pPr>
            <a:lvl5pPr marL="6350" indent="0">
              <a:tabLst/>
              <a:defRPr>
                <a:solidFill>
                  <a:schemeClr val="bg1"/>
                </a:solidFill>
              </a:defRPr>
            </a:lvl5pPr>
          </a:lstStyle>
          <a:p>
            <a:pPr lvl="0"/>
            <a:r>
              <a:rPr lang="en-US"/>
              <a:t>Click to edit Master text styles</a:t>
            </a:r>
          </a:p>
        </p:txBody>
      </p:sp>
      <p:pic>
        <p:nvPicPr>
          <p:cNvPr id="9" name="Picture 8">
            <a:extLst>
              <a:ext uri="{FF2B5EF4-FFF2-40B4-BE49-F238E27FC236}">
                <a16:creationId xmlns:a16="http://schemas.microsoft.com/office/drawing/2014/main" id="{7975C065-D2BE-C24B-B99D-C1198C6269F9}"/>
              </a:ext>
            </a:extLst>
          </p:cNvPr>
          <p:cNvPicPr>
            <a:picLocks noChangeAspect="1"/>
          </p:cNvPicPr>
          <p:nvPr userDrawn="1"/>
        </p:nvPicPr>
        <p:blipFill>
          <a:blip r:embed="rId3"/>
          <a:stretch>
            <a:fillRect/>
          </a:stretch>
        </p:blipFill>
        <p:spPr>
          <a:xfrm>
            <a:off x="7466307" y="4322619"/>
            <a:ext cx="1677694" cy="820882"/>
          </a:xfrm>
          <a:prstGeom prst="rect">
            <a:avLst/>
          </a:prstGeom>
        </p:spPr>
      </p:pic>
    </p:spTree>
    <p:extLst>
      <p:ext uri="{BB962C8B-B14F-4D97-AF65-F5344CB8AC3E}">
        <p14:creationId xmlns:p14="http://schemas.microsoft.com/office/powerpoint/2010/main" val="31855580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With Box - Wave Abov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CDFA407-1BDE-3D75-C7CC-870E2B66DEB1}"/>
              </a:ext>
            </a:extLst>
          </p:cNvPr>
          <p:cNvPicPr>
            <a:picLocks noChangeAspect="1"/>
          </p:cNvPicPr>
          <p:nvPr userDrawn="1"/>
        </p:nvPicPr>
        <p:blipFill>
          <a:blip r:embed="rId2"/>
          <a:srcRect/>
          <a:stretch/>
        </p:blipFill>
        <p:spPr>
          <a:xfrm rot="10800000">
            <a:off x="-2" y="0"/>
            <a:ext cx="9144000" cy="5143500"/>
          </a:xfrm>
          <a:prstGeom prst="rect">
            <a:avLst/>
          </a:prstGeom>
        </p:spPr>
      </p:pic>
      <p:pic>
        <p:nvPicPr>
          <p:cNvPr id="14" name="Picture 13">
            <a:extLst>
              <a:ext uri="{FF2B5EF4-FFF2-40B4-BE49-F238E27FC236}">
                <a16:creationId xmlns:a16="http://schemas.microsoft.com/office/drawing/2014/main" id="{AB64294A-0EB7-ED44-A3E5-F1EF59B87ADA}"/>
              </a:ext>
            </a:extLst>
          </p:cNvPr>
          <p:cNvPicPr>
            <a:picLocks noChangeAspect="1"/>
          </p:cNvPicPr>
          <p:nvPr/>
        </p:nvPicPr>
        <p:blipFill>
          <a:blip r:embed="rId3"/>
          <a:stretch>
            <a:fillRect/>
          </a:stretch>
        </p:blipFill>
        <p:spPr>
          <a:xfrm>
            <a:off x="7466307" y="4322619"/>
            <a:ext cx="1677694" cy="820882"/>
          </a:xfrm>
          <a:prstGeom prst="rect">
            <a:avLst/>
          </a:prstGeom>
        </p:spPr>
      </p:pic>
      <p:pic>
        <p:nvPicPr>
          <p:cNvPr id="9" name="Picture 8">
            <a:extLst>
              <a:ext uri="{FF2B5EF4-FFF2-40B4-BE49-F238E27FC236}">
                <a16:creationId xmlns:a16="http://schemas.microsoft.com/office/drawing/2014/main" id="{C9C94AE2-FD6B-1F82-3196-40A158C215E5}"/>
              </a:ext>
            </a:extLst>
          </p:cNvPr>
          <p:cNvPicPr>
            <a:picLocks noChangeAspect="1"/>
          </p:cNvPicPr>
          <p:nvPr userDrawn="1"/>
        </p:nvPicPr>
        <p:blipFill>
          <a:blip r:embed="rId4"/>
          <a:stretch>
            <a:fillRect/>
          </a:stretch>
        </p:blipFill>
        <p:spPr>
          <a:xfrm>
            <a:off x="7466307" y="4322619"/>
            <a:ext cx="1677694" cy="820882"/>
          </a:xfrm>
          <a:prstGeom prst="rect">
            <a:avLst/>
          </a:prstGeom>
        </p:spPr>
      </p:pic>
      <p:sp>
        <p:nvSpPr>
          <p:cNvPr id="7" name="Title 1">
            <a:extLst>
              <a:ext uri="{FF2B5EF4-FFF2-40B4-BE49-F238E27FC236}">
                <a16:creationId xmlns:a16="http://schemas.microsoft.com/office/drawing/2014/main" id="{E00B5EC0-FD09-7B35-0E6D-DC0C62DF220C}"/>
              </a:ext>
            </a:extLst>
          </p:cNvPr>
          <p:cNvSpPr>
            <a:spLocks noGrp="1"/>
          </p:cNvSpPr>
          <p:nvPr>
            <p:ph type="title"/>
          </p:nvPr>
        </p:nvSpPr>
        <p:spPr>
          <a:xfrm>
            <a:off x="572401" y="797762"/>
            <a:ext cx="8242679" cy="663703"/>
          </a:xfrm>
        </p:spPr>
        <p:txBody>
          <a:bodyPr lIns="0" tIns="0" rIns="0" bIns="0" anchor="t">
            <a:noAutofit/>
          </a:bodyPr>
          <a:lstStyle>
            <a:lvl1pPr>
              <a:defRPr sz="2400"/>
            </a:lvl1pPr>
          </a:lstStyle>
          <a:p>
            <a:r>
              <a:rPr lang="en-US"/>
              <a:t>Click to edit Master title style</a:t>
            </a:r>
          </a:p>
        </p:txBody>
      </p:sp>
      <p:sp>
        <p:nvSpPr>
          <p:cNvPr id="12" name="Content Placeholder 3">
            <a:extLst>
              <a:ext uri="{FF2B5EF4-FFF2-40B4-BE49-F238E27FC236}">
                <a16:creationId xmlns:a16="http://schemas.microsoft.com/office/drawing/2014/main" id="{182CFFC4-66BE-2AFD-72A5-E6B8F8FF99B3}"/>
              </a:ext>
            </a:extLst>
          </p:cNvPr>
          <p:cNvSpPr>
            <a:spLocks noGrp="1"/>
          </p:cNvSpPr>
          <p:nvPr>
            <p:ph sz="half" idx="2"/>
          </p:nvPr>
        </p:nvSpPr>
        <p:spPr>
          <a:xfrm>
            <a:off x="572402" y="1593051"/>
            <a:ext cx="4425268" cy="3116710"/>
          </a:xfrm>
        </p:spPr>
        <p:txBody>
          <a:bodyPr lIns="0" tIns="0" rIns="0" bIns="0">
            <a:noAutofit/>
          </a:bodyPr>
          <a:lstStyle>
            <a:lvl1pPr marL="0" indent="0">
              <a:buFontTx/>
              <a:buNone/>
              <a:defRPr sz="1800"/>
            </a:lvl1pPr>
            <a:lvl2pPr marL="342892" indent="0">
              <a:buFontTx/>
              <a:buNone/>
              <a:defRPr sz="1800"/>
            </a:lvl2pPr>
            <a:lvl3pPr marL="685783" indent="0">
              <a:buFontTx/>
              <a:buNone/>
              <a:defRPr sz="1800"/>
            </a:lvl3pPr>
            <a:lvl4pPr marL="1028675" indent="0">
              <a:buFontTx/>
              <a:buNone/>
              <a:defRPr sz="1800"/>
            </a:lvl4pPr>
            <a:lvl5pPr marL="1371566" indent="0">
              <a:buFontTx/>
              <a:buNone/>
              <a:defRPr sz="1800"/>
            </a:lvl5pPr>
          </a:lstStyle>
          <a:p>
            <a:pPr lvl="0"/>
            <a:r>
              <a:rPr lang="en-US"/>
              <a:t>Click to edit Master text styles</a:t>
            </a:r>
          </a:p>
        </p:txBody>
      </p:sp>
      <p:sp>
        <p:nvSpPr>
          <p:cNvPr id="13" name="Content Placeholder 5">
            <a:extLst>
              <a:ext uri="{FF2B5EF4-FFF2-40B4-BE49-F238E27FC236}">
                <a16:creationId xmlns:a16="http://schemas.microsoft.com/office/drawing/2014/main" id="{186B4E04-E03C-6E30-02EF-AF7692F14D5B}"/>
              </a:ext>
            </a:extLst>
          </p:cNvPr>
          <p:cNvSpPr>
            <a:spLocks noGrp="1"/>
          </p:cNvSpPr>
          <p:nvPr>
            <p:ph sz="quarter" idx="4"/>
          </p:nvPr>
        </p:nvSpPr>
        <p:spPr>
          <a:xfrm>
            <a:off x="5474825" y="1593051"/>
            <a:ext cx="3340254" cy="2376608"/>
          </a:xfrm>
          <a:solidFill>
            <a:srgbClr val="E91C24"/>
          </a:solidFill>
        </p:spPr>
        <p:txBody>
          <a:bodyPr lIns="360000" tIns="360000" rIns="360000" bIns="360000" anchor="ctr">
            <a:noAutofit/>
          </a:bodyPr>
          <a:lstStyle>
            <a:lvl1pPr marL="0" indent="0" algn="l">
              <a:spcBef>
                <a:spcPts val="150"/>
              </a:spcBef>
              <a:buFontTx/>
              <a:buNone/>
              <a:defRPr sz="1800" b="1">
                <a:solidFill>
                  <a:schemeClr val="bg1"/>
                </a:solidFill>
              </a:defRPr>
            </a:lvl1pPr>
            <a:lvl2pPr marL="6350" indent="0">
              <a:tabLst/>
              <a:defRPr>
                <a:solidFill>
                  <a:schemeClr val="bg1"/>
                </a:solidFill>
              </a:defRPr>
            </a:lvl2pPr>
            <a:lvl3pPr marL="6350" indent="0">
              <a:tabLst/>
              <a:defRPr>
                <a:solidFill>
                  <a:schemeClr val="bg1"/>
                </a:solidFill>
              </a:defRPr>
            </a:lvl3pPr>
            <a:lvl4pPr marL="6350" indent="0">
              <a:tabLst/>
              <a:defRPr>
                <a:solidFill>
                  <a:schemeClr val="bg1"/>
                </a:solidFill>
              </a:defRPr>
            </a:lvl4pPr>
            <a:lvl5pPr marL="6350" indent="0">
              <a:tabLst/>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5170333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pic>
        <p:nvPicPr>
          <p:cNvPr id="11" name="Picture 10" descr="A red surface with a black background&#10;&#10;Description automatically generated with medium confidence">
            <a:extLst>
              <a:ext uri="{FF2B5EF4-FFF2-40B4-BE49-F238E27FC236}">
                <a16:creationId xmlns:a16="http://schemas.microsoft.com/office/drawing/2014/main" id="{BD62C7B2-F881-304C-8673-2B7AE442965A}"/>
              </a:ext>
            </a:extLst>
          </p:cNvPr>
          <p:cNvPicPr>
            <a:picLocks noChangeAspect="1"/>
          </p:cNvPicPr>
          <p:nvPr userDrawn="1"/>
        </p:nvPicPr>
        <p:blipFill>
          <a:blip r:embed="rId2"/>
          <a:stretch>
            <a:fillRect/>
          </a:stretch>
        </p:blipFill>
        <p:spPr>
          <a:xfrm>
            <a:off x="0" y="0"/>
            <a:ext cx="9144000" cy="5143500"/>
          </a:xfrm>
          <a:prstGeom prst="rect">
            <a:avLst/>
          </a:prstGeom>
        </p:spPr>
      </p:pic>
      <p:pic>
        <p:nvPicPr>
          <p:cNvPr id="14" name="Picture 13">
            <a:extLst>
              <a:ext uri="{FF2B5EF4-FFF2-40B4-BE49-F238E27FC236}">
                <a16:creationId xmlns:a16="http://schemas.microsoft.com/office/drawing/2014/main" id="{AB64294A-0EB7-ED44-A3E5-F1EF59B87ADA}"/>
              </a:ext>
            </a:extLst>
          </p:cNvPr>
          <p:cNvPicPr>
            <a:picLocks noChangeAspect="1"/>
          </p:cNvPicPr>
          <p:nvPr/>
        </p:nvPicPr>
        <p:blipFill>
          <a:blip r:embed="rId3"/>
          <a:stretch>
            <a:fillRect/>
          </a:stretch>
        </p:blipFill>
        <p:spPr>
          <a:xfrm>
            <a:off x="7466307" y="4322619"/>
            <a:ext cx="1677694" cy="820882"/>
          </a:xfrm>
          <a:prstGeom prst="rect">
            <a:avLst/>
          </a:prstGeom>
        </p:spPr>
      </p:pic>
      <p:sp>
        <p:nvSpPr>
          <p:cNvPr id="2" name="Title 1"/>
          <p:cNvSpPr>
            <a:spLocks noGrp="1"/>
          </p:cNvSpPr>
          <p:nvPr>
            <p:ph type="title"/>
          </p:nvPr>
        </p:nvSpPr>
        <p:spPr>
          <a:xfrm>
            <a:off x="572401" y="432001"/>
            <a:ext cx="7999200" cy="663703"/>
          </a:xfrm>
        </p:spPr>
        <p:txBody>
          <a:bodyPr lIns="0" tIns="0" rIns="0" bIns="0" anchor="t">
            <a:noAutofit/>
          </a:bodyPr>
          <a:lstStyle>
            <a:lvl1pPr>
              <a:defRPr sz="2400"/>
            </a:lvl1pPr>
          </a:lstStyle>
          <a:p>
            <a:r>
              <a:rPr lang="en-US"/>
              <a:t>Click to edit Master title style</a:t>
            </a:r>
          </a:p>
        </p:txBody>
      </p:sp>
      <p:sp>
        <p:nvSpPr>
          <p:cNvPr id="4" name="Content Placeholder 3"/>
          <p:cNvSpPr>
            <a:spLocks noGrp="1"/>
          </p:cNvSpPr>
          <p:nvPr>
            <p:ph sz="half" idx="2"/>
          </p:nvPr>
        </p:nvSpPr>
        <p:spPr>
          <a:xfrm>
            <a:off x="572401" y="1221828"/>
            <a:ext cx="3716522" cy="3026980"/>
          </a:xfrm>
        </p:spPr>
        <p:txBody>
          <a:bodyPr lIns="0" tIns="0" rIns="0" bIns="0">
            <a:noAutofit/>
          </a:bodyPr>
          <a:lstStyle>
            <a:lvl1pPr marL="171446" indent="-171446">
              <a:buClr>
                <a:srgbClr val="E91C24"/>
              </a:buClr>
              <a:buFont typeface="Arial" panose="020B0604020202020204" pitchFamily="34" charset="0"/>
              <a:buChar char="•"/>
              <a:defRPr sz="1800"/>
            </a:lvl1pPr>
            <a:lvl2pPr marL="514337" indent="-171446">
              <a:buClr>
                <a:srgbClr val="E91C24"/>
              </a:buClr>
              <a:buFont typeface="Arial" panose="020B0604020202020204" pitchFamily="34" charset="0"/>
              <a:buChar char="•"/>
              <a:defRPr sz="1800"/>
            </a:lvl2pPr>
            <a:lvl3pPr marL="857228" indent="-171446">
              <a:buClr>
                <a:srgbClr val="E91C24"/>
              </a:buClr>
              <a:buFont typeface="Arial" panose="020B0604020202020204" pitchFamily="34" charset="0"/>
              <a:buChar char="•"/>
              <a:defRPr sz="1800"/>
            </a:lvl3pPr>
            <a:lvl4pPr marL="1200120" indent="-171446">
              <a:buClr>
                <a:srgbClr val="E91C24"/>
              </a:buClr>
              <a:buFont typeface="Arial" panose="020B0604020202020204" pitchFamily="34" charset="0"/>
              <a:buChar char="•"/>
              <a:defRPr sz="1800"/>
            </a:lvl4pPr>
            <a:lvl5pPr marL="1543012" indent="-171446">
              <a:buClr>
                <a:srgbClr val="E91C24"/>
              </a:buClr>
              <a:buFont typeface="Arial" panose="020B0604020202020204" pitchFamily="34" charset="0"/>
              <a:buChar cha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855080" y="1221828"/>
            <a:ext cx="3716521" cy="3026980"/>
          </a:xfrm>
        </p:spPr>
        <p:txBody>
          <a:bodyPr lIns="0" tIns="0" rIns="0" bIns="0">
            <a:noAutofit/>
          </a:bodyPr>
          <a:lstStyle>
            <a:lvl1pPr>
              <a:buClr>
                <a:srgbClr val="E91C24"/>
              </a:buClr>
              <a:defRPr sz="1800"/>
            </a:lvl1pPr>
            <a:lvl2pPr>
              <a:buClr>
                <a:srgbClr val="E91C24"/>
              </a:buClr>
              <a:defRPr sz="1800"/>
            </a:lvl2pPr>
            <a:lvl3pPr>
              <a:buClr>
                <a:srgbClr val="E91C24"/>
              </a:buClr>
              <a:defRPr sz="1800"/>
            </a:lvl3pPr>
            <a:lvl4pPr>
              <a:buClr>
                <a:srgbClr val="E91C24"/>
              </a:buClr>
              <a:defRPr sz="1800"/>
            </a:lvl4pPr>
            <a:lvl5pPr>
              <a:buClr>
                <a:srgbClr val="E91C24"/>
              </a:buCl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a:extLst>
              <a:ext uri="{FF2B5EF4-FFF2-40B4-BE49-F238E27FC236}">
                <a16:creationId xmlns:a16="http://schemas.microsoft.com/office/drawing/2014/main" id="{B05F7907-417B-9845-A5F7-7A6C2442283A}"/>
              </a:ext>
            </a:extLst>
          </p:cNvPr>
          <p:cNvPicPr>
            <a:picLocks noChangeAspect="1"/>
          </p:cNvPicPr>
          <p:nvPr userDrawn="1"/>
        </p:nvPicPr>
        <p:blipFill>
          <a:blip r:embed="rId3"/>
          <a:stretch>
            <a:fillRect/>
          </a:stretch>
        </p:blipFill>
        <p:spPr>
          <a:xfrm>
            <a:off x="7466307" y="4322619"/>
            <a:ext cx="1677694" cy="820882"/>
          </a:xfrm>
          <a:prstGeom prst="rect">
            <a:avLst/>
          </a:prstGeom>
        </p:spPr>
      </p:pic>
    </p:spTree>
    <p:extLst>
      <p:ext uri="{BB962C8B-B14F-4D97-AF65-F5344CB8AC3E}">
        <p14:creationId xmlns:p14="http://schemas.microsoft.com/office/powerpoint/2010/main" val="33556275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lumns Wave Abov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CDFA407-1BDE-3D75-C7CC-870E2B66DEB1}"/>
              </a:ext>
            </a:extLst>
          </p:cNvPr>
          <p:cNvPicPr>
            <a:picLocks noChangeAspect="1"/>
          </p:cNvPicPr>
          <p:nvPr userDrawn="1"/>
        </p:nvPicPr>
        <p:blipFill>
          <a:blip r:embed="rId2"/>
          <a:srcRect/>
          <a:stretch/>
        </p:blipFill>
        <p:spPr>
          <a:xfrm rot="10800000">
            <a:off x="-2" y="0"/>
            <a:ext cx="9144000" cy="5143500"/>
          </a:xfrm>
          <a:prstGeom prst="rect">
            <a:avLst/>
          </a:prstGeom>
        </p:spPr>
      </p:pic>
      <p:pic>
        <p:nvPicPr>
          <p:cNvPr id="14" name="Picture 13">
            <a:extLst>
              <a:ext uri="{FF2B5EF4-FFF2-40B4-BE49-F238E27FC236}">
                <a16:creationId xmlns:a16="http://schemas.microsoft.com/office/drawing/2014/main" id="{AB64294A-0EB7-ED44-A3E5-F1EF59B87ADA}"/>
              </a:ext>
            </a:extLst>
          </p:cNvPr>
          <p:cNvPicPr>
            <a:picLocks noChangeAspect="1"/>
          </p:cNvPicPr>
          <p:nvPr/>
        </p:nvPicPr>
        <p:blipFill>
          <a:blip r:embed="rId3"/>
          <a:stretch>
            <a:fillRect/>
          </a:stretch>
        </p:blipFill>
        <p:spPr>
          <a:xfrm>
            <a:off x="7466307" y="4322619"/>
            <a:ext cx="1677694" cy="820882"/>
          </a:xfrm>
          <a:prstGeom prst="rect">
            <a:avLst/>
          </a:prstGeom>
        </p:spPr>
      </p:pic>
      <p:pic>
        <p:nvPicPr>
          <p:cNvPr id="9" name="Picture 8">
            <a:extLst>
              <a:ext uri="{FF2B5EF4-FFF2-40B4-BE49-F238E27FC236}">
                <a16:creationId xmlns:a16="http://schemas.microsoft.com/office/drawing/2014/main" id="{C9C94AE2-FD6B-1F82-3196-40A158C215E5}"/>
              </a:ext>
            </a:extLst>
          </p:cNvPr>
          <p:cNvPicPr>
            <a:picLocks noChangeAspect="1"/>
          </p:cNvPicPr>
          <p:nvPr userDrawn="1"/>
        </p:nvPicPr>
        <p:blipFill>
          <a:blip r:embed="rId4"/>
          <a:stretch>
            <a:fillRect/>
          </a:stretch>
        </p:blipFill>
        <p:spPr>
          <a:xfrm>
            <a:off x="7466307" y="4322619"/>
            <a:ext cx="1677694" cy="820882"/>
          </a:xfrm>
          <a:prstGeom prst="rect">
            <a:avLst/>
          </a:prstGeom>
        </p:spPr>
      </p:pic>
      <p:sp>
        <p:nvSpPr>
          <p:cNvPr id="7" name="Title 1">
            <a:extLst>
              <a:ext uri="{FF2B5EF4-FFF2-40B4-BE49-F238E27FC236}">
                <a16:creationId xmlns:a16="http://schemas.microsoft.com/office/drawing/2014/main" id="{E00B5EC0-FD09-7B35-0E6D-DC0C62DF220C}"/>
              </a:ext>
            </a:extLst>
          </p:cNvPr>
          <p:cNvSpPr>
            <a:spLocks noGrp="1"/>
          </p:cNvSpPr>
          <p:nvPr>
            <p:ph type="title"/>
          </p:nvPr>
        </p:nvSpPr>
        <p:spPr>
          <a:xfrm>
            <a:off x="572401" y="797762"/>
            <a:ext cx="7999200" cy="663703"/>
          </a:xfrm>
        </p:spPr>
        <p:txBody>
          <a:bodyPr lIns="0" tIns="0" rIns="0" bIns="0" anchor="t">
            <a:noAutofit/>
          </a:bodyPr>
          <a:lstStyle>
            <a:lvl1pPr>
              <a:defRPr sz="2400"/>
            </a:lvl1pPr>
          </a:lstStyle>
          <a:p>
            <a:r>
              <a:rPr lang="en-US"/>
              <a:t>Click to edit Master title style</a:t>
            </a:r>
          </a:p>
        </p:txBody>
      </p:sp>
      <p:sp>
        <p:nvSpPr>
          <p:cNvPr id="10" name="Content Placeholder 3">
            <a:extLst>
              <a:ext uri="{FF2B5EF4-FFF2-40B4-BE49-F238E27FC236}">
                <a16:creationId xmlns:a16="http://schemas.microsoft.com/office/drawing/2014/main" id="{86B374BF-327C-A1C5-95C4-C9A2DE524A13}"/>
              </a:ext>
            </a:extLst>
          </p:cNvPr>
          <p:cNvSpPr>
            <a:spLocks noGrp="1"/>
          </p:cNvSpPr>
          <p:nvPr>
            <p:ph sz="half" idx="2"/>
          </p:nvPr>
        </p:nvSpPr>
        <p:spPr>
          <a:xfrm>
            <a:off x="572401" y="1587589"/>
            <a:ext cx="3716522" cy="2758151"/>
          </a:xfrm>
        </p:spPr>
        <p:txBody>
          <a:bodyPr lIns="0" tIns="0" rIns="0" bIns="0">
            <a:noAutofit/>
          </a:bodyPr>
          <a:lstStyle>
            <a:lvl1pPr marL="171446" indent="-171446">
              <a:buClr>
                <a:srgbClr val="E91C24"/>
              </a:buClr>
              <a:buFont typeface="Arial" panose="020B0604020202020204" pitchFamily="34" charset="0"/>
              <a:buChar char="•"/>
              <a:defRPr sz="1800"/>
            </a:lvl1pPr>
            <a:lvl2pPr marL="514337" indent="-171446">
              <a:buClr>
                <a:srgbClr val="E91C24"/>
              </a:buClr>
              <a:buFont typeface="Arial" panose="020B0604020202020204" pitchFamily="34" charset="0"/>
              <a:buChar char="•"/>
              <a:defRPr sz="1800"/>
            </a:lvl2pPr>
            <a:lvl3pPr marL="857228" indent="-171446">
              <a:buClr>
                <a:srgbClr val="E91C24"/>
              </a:buClr>
              <a:buFont typeface="Arial" panose="020B0604020202020204" pitchFamily="34" charset="0"/>
              <a:buChar char="•"/>
              <a:defRPr sz="1800"/>
            </a:lvl3pPr>
            <a:lvl4pPr marL="1200120" indent="-171446">
              <a:buClr>
                <a:srgbClr val="E91C24"/>
              </a:buClr>
              <a:buFont typeface="Arial" panose="020B0604020202020204" pitchFamily="34" charset="0"/>
              <a:buChar char="•"/>
              <a:defRPr sz="1800"/>
            </a:lvl4pPr>
            <a:lvl5pPr marL="1543012" indent="-171446">
              <a:buClr>
                <a:srgbClr val="E91C24"/>
              </a:buClr>
              <a:buFont typeface="Arial" panose="020B0604020202020204" pitchFamily="34" charset="0"/>
              <a:buChar cha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5">
            <a:extLst>
              <a:ext uri="{FF2B5EF4-FFF2-40B4-BE49-F238E27FC236}">
                <a16:creationId xmlns:a16="http://schemas.microsoft.com/office/drawing/2014/main" id="{0A48466F-4618-BC73-3718-4121D1F66C67}"/>
              </a:ext>
            </a:extLst>
          </p:cNvPr>
          <p:cNvSpPr>
            <a:spLocks noGrp="1"/>
          </p:cNvSpPr>
          <p:nvPr>
            <p:ph sz="quarter" idx="4"/>
          </p:nvPr>
        </p:nvSpPr>
        <p:spPr>
          <a:xfrm>
            <a:off x="4855080" y="1587589"/>
            <a:ext cx="3716521" cy="2758151"/>
          </a:xfrm>
        </p:spPr>
        <p:txBody>
          <a:bodyPr lIns="0" tIns="0" rIns="0" bIns="0">
            <a:noAutofit/>
          </a:bodyPr>
          <a:lstStyle>
            <a:lvl1pPr>
              <a:buClr>
                <a:srgbClr val="E91C24"/>
              </a:buClr>
              <a:defRPr sz="1800"/>
            </a:lvl1pPr>
            <a:lvl2pPr>
              <a:buClr>
                <a:srgbClr val="E91C24"/>
              </a:buClr>
              <a:defRPr sz="1800"/>
            </a:lvl2pPr>
            <a:lvl3pPr>
              <a:buClr>
                <a:srgbClr val="E91C24"/>
              </a:buClr>
              <a:defRPr sz="1800"/>
            </a:lvl3pPr>
            <a:lvl4pPr>
              <a:buClr>
                <a:srgbClr val="E91C24"/>
              </a:buClr>
              <a:defRPr sz="1800"/>
            </a:lvl4pPr>
            <a:lvl5pPr>
              <a:buClr>
                <a:srgbClr val="E91C24"/>
              </a:buCl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844951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Columns No Wave">
    <p:spTree>
      <p:nvGrpSpPr>
        <p:cNvPr id="1" name=""/>
        <p:cNvGrpSpPr/>
        <p:nvPr/>
      </p:nvGrpSpPr>
      <p:grpSpPr>
        <a:xfrm>
          <a:off x="0" y="0"/>
          <a:ext cx="0" cy="0"/>
          <a:chOff x="0" y="0"/>
          <a:chExt cx="0" cy="0"/>
        </a:xfrm>
      </p:grpSpPr>
      <p:sp>
        <p:nvSpPr>
          <p:cNvPr id="2" name="Title 1"/>
          <p:cNvSpPr>
            <a:spLocks noGrp="1"/>
          </p:cNvSpPr>
          <p:nvPr>
            <p:ph type="title"/>
          </p:nvPr>
        </p:nvSpPr>
        <p:spPr>
          <a:xfrm>
            <a:off x="572401" y="432000"/>
            <a:ext cx="7999199" cy="671586"/>
          </a:xfrm>
        </p:spPr>
        <p:txBody>
          <a:bodyPr lIns="0" tIns="0" rIns="0" bIns="0" anchor="t">
            <a:noAutofit/>
          </a:bodyPr>
          <a:lstStyle>
            <a:lvl1pPr>
              <a:defRPr sz="2400"/>
            </a:lvl1pPr>
          </a:lstStyle>
          <a:p>
            <a:r>
              <a:rPr lang="en-US"/>
              <a:t>Click to edit Master title style</a:t>
            </a:r>
          </a:p>
        </p:txBody>
      </p:sp>
      <p:sp>
        <p:nvSpPr>
          <p:cNvPr id="4" name="Content Placeholder 3"/>
          <p:cNvSpPr>
            <a:spLocks noGrp="1"/>
          </p:cNvSpPr>
          <p:nvPr>
            <p:ph sz="half" idx="2"/>
          </p:nvPr>
        </p:nvSpPr>
        <p:spPr>
          <a:xfrm>
            <a:off x="572401" y="1213946"/>
            <a:ext cx="3716522" cy="3152356"/>
          </a:xfrm>
        </p:spPr>
        <p:txBody>
          <a:bodyPr lIns="0" tIns="0" rIns="0" bIns="0">
            <a:noAutofit/>
          </a:bodyPr>
          <a:lstStyle>
            <a:lvl1pPr marL="171446" indent="-171446">
              <a:buClr>
                <a:srgbClr val="E91C24"/>
              </a:buClr>
              <a:buFont typeface="Arial" panose="020B0604020202020204" pitchFamily="34" charset="0"/>
              <a:buChar char="•"/>
              <a:defRPr sz="1800"/>
            </a:lvl1pPr>
            <a:lvl2pPr marL="514337" indent="-171446">
              <a:buClr>
                <a:srgbClr val="E91C24"/>
              </a:buClr>
              <a:buFont typeface="Arial" panose="020B0604020202020204" pitchFamily="34" charset="0"/>
              <a:buChar char="•"/>
              <a:defRPr sz="1800"/>
            </a:lvl2pPr>
            <a:lvl3pPr marL="857228" indent="-171446">
              <a:buClr>
                <a:srgbClr val="E91C24"/>
              </a:buClr>
              <a:buFont typeface="Arial" panose="020B0604020202020204" pitchFamily="34" charset="0"/>
              <a:buChar char="•"/>
              <a:defRPr sz="1800"/>
            </a:lvl3pPr>
            <a:lvl4pPr marL="1200120" indent="-171446">
              <a:buClr>
                <a:srgbClr val="E91C24"/>
              </a:buClr>
              <a:buFont typeface="Arial" panose="020B0604020202020204" pitchFamily="34" charset="0"/>
              <a:buChar char="•"/>
              <a:defRPr sz="1800"/>
            </a:lvl4pPr>
            <a:lvl5pPr marL="1543012" indent="-171446">
              <a:buClr>
                <a:srgbClr val="E91C24"/>
              </a:buClr>
              <a:buFont typeface="Arial" panose="020B0604020202020204" pitchFamily="34" charset="0"/>
              <a:buChar cha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855080" y="1213946"/>
            <a:ext cx="3716521" cy="3152356"/>
          </a:xfrm>
        </p:spPr>
        <p:txBody>
          <a:bodyPr lIns="0" tIns="0" rIns="0" bIns="0">
            <a:noAutofit/>
          </a:bodyPr>
          <a:lstStyle>
            <a:lvl1pPr>
              <a:buClr>
                <a:srgbClr val="E91C24"/>
              </a:buClr>
              <a:defRPr sz="1800"/>
            </a:lvl1pPr>
            <a:lvl2pPr>
              <a:buClr>
                <a:srgbClr val="E91C24"/>
              </a:buClr>
              <a:defRPr sz="1800"/>
            </a:lvl2pPr>
            <a:lvl3pPr>
              <a:buClr>
                <a:srgbClr val="E91C24"/>
              </a:buClr>
              <a:defRPr sz="1800"/>
            </a:lvl3pPr>
            <a:lvl4pPr>
              <a:buClr>
                <a:srgbClr val="E91C24"/>
              </a:buClr>
              <a:defRPr sz="1800"/>
            </a:lvl4pPr>
            <a:lvl5pPr>
              <a:buClr>
                <a:srgbClr val="E91C24"/>
              </a:buCl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a:extLst>
              <a:ext uri="{FF2B5EF4-FFF2-40B4-BE49-F238E27FC236}">
                <a16:creationId xmlns:a16="http://schemas.microsoft.com/office/drawing/2014/main" id="{30ABDF25-55E1-8740-9525-1A0949824DF8}"/>
              </a:ext>
            </a:extLst>
          </p:cNvPr>
          <p:cNvPicPr>
            <a:picLocks noChangeAspect="1"/>
          </p:cNvPicPr>
          <p:nvPr/>
        </p:nvPicPr>
        <p:blipFill>
          <a:blip r:embed="rId2"/>
          <a:stretch>
            <a:fillRect/>
          </a:stretch>
        </p:blipFill>
        <p:spPr>
          <a:xfrm>
            <a:off x="7466307" y="4322619"/>
            <a:ext cx="1677694" cy="820882"/>
          </a:xfrm>
          <a:prstGeom prst="rect">
            <a:avLst/>
          </a:prstGeom>
        </p:spPr>
      </p:pic>
      <p:pic>
        <p:nvPicPr>
          <p:cNvPr id="10" name="Picture 9">
            <a:extLst>
              <a:ext uri="{FF2B5EF4-FFF2-40B4-BE49-F238E27FC236}">
                <a16:creationId xmlns:a16="http://schemas.microsoft.com/office/drawing/2014/main" id="{A0ECCC5F-AEF6-D149-86B6-908FB0DB07E3}"/>
              </a:ext>
            </a:extLst>
          </p:cNvPr>
          <p:cNvPicPr>
            <a:picLocks noChangeAspect="1"/>
          </p:cNvPicPr>
          <p:nvPr userDrawn="1"/>
        </p:nvPicPr>
        <p:blipFill>
          <a:blip r:embed="rId2"/>
          <a:stretch>
            <a:fillRect/>
          </a:stretch>
        </p:blipFill>
        <p:spPr>
          <a:xfrm>
            <a:off x="7466307" y="4322619"/>
            <a:ext cx="1677694" cy="820882"/>
          </a:xfrm>
          <a:prstGeom prst="rect">
            <a:avLst/>
          </a:prstGeom>
        </p:spPr>
      </p:pic>
    </p:spTree>
    <p:extLst>
      <p:ext uri="{BB962C8B-B14F-4D97-AF65-F5344CB8AC3E}">
        <p14:creationId xmlns:p14="http://schemas.microsoft.com/office/powerpoint/2010/main" val="27961131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613"/>
            <a:ext cx="7772400" cy="1101725"/>
          </a:xfrm>
        </p:spPr>
        <p:txBody>
          <a:bodyPr/>
          <a:lstStyle>
            <a:lvl1pPr>
              <a:defRPr sz="3600"/>
            </a:lvl1p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3345630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Content With Sub-Head">
    <p:spTree>
      <p:nvGrpSpPr>
        <p:cNvPr id="1" name=""/>
        <p:cNvGrpSpPr/>
        <p:nvPr/>
      </p:nvGrpSpPr>
      <p:grpSpPr>
        <a:xfrm>
          <a:off x="0" y="0"/>
          <a:ext cx="0" cy="0"/>
          <a:chOff x="0" y="0"/>
          <a:chExt cx="0" cy="0"/>
        </a:xfrm>
      </p:grpSpPr>
      <p:pic>
        <p:nvPicPr>
          <p:cNvPr id="7" name="Picture 6" descr="A red surface with a black background&#10;&#10;Description automatically generated with medium confidence">
            <a:extLst>
              <a:ext uri="{FF2B5EF4-FFF2-40B4-BE49-F238E27FC236}">
                <a16:creationId xmlns:a16="http://schemas.microsoft.com/office/drawing/2014/main" id="{B49692BE-6321-0E46-9AE2-E491AAD3172B}"/>
              </a:ext>
            </a:extLst>
          </p:cNvPr>
          <p:cNvPicPr>
            <a:picLocks noChangeAspect="1"/>
          </p:cNvPicPr>
          <p:nvPr userDrawn="1"/>
        </p:nvPicPr>
        <p:blipFill>
          <a:blip r:embed="rId2"/>
          <a:stretch>
            <a:fillRect/>
          </a:stretch>
        </p:blipFill>
        <p:spPr>
          <a:xfrm>
            <a:off x="0" y="1"/>
            <a:ext cx="9144000" cy="5143500"/>
          </a:xfrm>
          <a:prstGeom prst="rect">
            <a:avLst/>
          </a:prstGeom>
        </p:spPr>
      </p:pic>
      <p:pic>
        <p:nvPicPr>
          <p:cNvPr id="13" name="Picture 12" descr="A red surface with a black background&#10;&#10;Description automatically generated with medium confidence">
            <a:extLst>
              <a:ext uri="{FF2B5EF4-FFF2-40B4-BE49-F238E27FC236}">
                <a16:creationId xmlns:a16="http://schemas.microsoft.com/office/drawing/2014/main" id="{1CCE42D8-5361-9940-B797-FFC03759880E}"/>
              </a:ext>
            </a:extLst>
          </p:cNvPr>
          <p:cNvPicPr>
            <a:picLocks noChangeAspect="1"/>
          </p:cNvPicPr>
          <p:nvPr/>
        </p:nvPicPr>
        <p:blipFill>
          <a:blip r:embed="rId2"/>
          <a:stretch>
            <a:fillRect/>
          </a:stretch>
        </p:blipFill>
        <p:spPr>
          <a:xfrm>
            <a:off x="0" y="1"/>
            <a:ext cx="9144000" cy="5143500"/>
          </a:xfrm>
          <a:prstGeom prst="rect">
            <a:avLst/>
          </a:prstGeom>
        </p:spPr>
      </p:pic>
      <p:pic>
        <p:nvPicPr>
          <p:cNvPr id="14" name="Picture 13">
            <a:extLst>
              <a:ext uri="{FF2B5EF4-FFF2-40B4-BE49-F238E27FC236}">
                <a16:creationId xmlns:a16="http://schemas.microsoft.com/office/drawing/2014/main" id="{AB64294A-0EB7-ED44-A3E5-F1EF59B87ADA}"/>
              </a:ext>
            </a:extLst>
          </p:cNvPr>
          <p:cNvPicPr>
            <a:picLocks noChangeAspect="1"/>
          </p:cNvPicPr>
          <p:nvPr/>
        </p:nvPicPr>
        <p:blipFill>
          <a:blip r:embed="rId3"/>
          <a:stretch>
            <a:fillRect/>
          </a:stretch>
        </p:blipFill>
        <p:spPr>
          <a:xfrm>
            <a:off x="7466307" y="4322619"/>
            <a:ext cx="1677694" cy="820882"/>
          </a:xfrm>
          <a:prstGeom prst="rect">
            <a:avLst/>
          </a:prstGeom>
        </p:spPr>
      </p:pic>
      <p:sp>
        <p:nvSpPr>
          <p:cNvPr id="2" name="Title 1"/>
          <p:cNvSpPr>
            <a:spLocks noGrp="1"/>
          </p:cNvSpPr>
          <p:nvPr>
            <p:ph type="title"/>
          </p:nvPr>
        </p:nvSpPr>
        <p:spPr>
          <a:xfrm>
            <a:off x="571500" y="432595"/>
            <a:ext cx="8000008" cy="640832"/>
          </a:xfrm>
        </p:spPr>
        <p:txBody>
          <a:bodyPr lIns="0" tIns="0" rIns="0" bIns="0" anchor="t">
            <a:noAutofit/>
          </a:bodyPr>
          <a:lstStyle>
            <a:lvl1pPr>
              <a:defRPr sz="2400"/>
            </a:lvl1pPr>
          </a:lstStyle>
          <a:p>
            <a:r>
              <a:rPr lang="en-US"/>
              <a:t>Click to edit Master title style</a:t>
            </a:r>
          </a:p>
        </p:txBody>
      </p:sp>
      <p:sp>
        <p:nvSpPr>
          <p:cNvPr id="3" name="Text Placeholder 2"/>
          <p:cNvSpPr>
            <a:spLocks noGrp="1"/>
          </p:cNvSpPr>
          <p:nvPr>
            <p:ph type="body" idx="1"/>
          </p:nvPr>
        </p:nvSpPr>
        <p:spPr>
          <a:xfrm>
            <a:off x="571499" y="1074019"/>
            <a:ext cx="8000007" cy="432000"/>
          </a:xfrm>
        </p:spPr>
        <p:txBody>
          <a:bodyPr lIns="0" tIns="0" rIns="0" bIns="0" anchor="t">
            <a:noAutofit/>
          </a:bodyPr>
          <a:lstStyle>
            <a:lvl1pPr marL="0" indent="0">
              <a:buNone/>
              <a:defRPr sz="1800" b="0">
                <a:solidFill>
                  <a:schemeClr val="tx1"/>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4" name="Content Placeholder 3"/>
          <p:cNvSpPr>
            <a:spLocks noGrp="1"/>
          </p:cNvSpPr>
          <p:nvPr>
            <p:ph sz="half" idx="2"/>
          </p:nvPr>
        </p:nvSpPr>
        <p:spPr>
          <a:xfrm>
            <a:off x="571499" y="1598216"/>
            <a:ext cx="8000007" cy="2674965"/>
          </a:xfrm>
        </p:spPr>
        <p:txBody>
          <a:bodyPr lIns="0" tIns="0" rIns="0" bIns="0">
            <a:noAutofit/>
          </a:bodyPr>
          <a:lstStyle>
            <a:lvl1pPr marL="171446" indent="-171446">
              <a:buClr>
                <a:schemeClr val="accent1"/>
              </a:buClr>
              <a:buFont typeface="Arial" panose="020B0604020202020204" pitchFamily="34" charset="0"/>
              <a:buChar char="•"/>
              <a:defRPr sz="1800"/>
            </a:lvl1pPr>
            <a:lvl2pPr marL="514337" indent="-171446">
              <a:buClr>
                <a:schemeClr val="accent1"/>
              </a:buClr>
              <a:buFont typeface="Arial" panose="020B0604020202020204" pitchFamily="34" charset="0"/>
              <a:buChar char="•"/>
              <a:defRPr sz="1800"/>
            </a:lvl2pPr>
            <a:lvl3pPr marL="857228" indent="-171446">
              <a:buClr>
                <a:schemeClr val="accent1"/>
              </a:buClr>
              <a:buFont typeface="Arial" panose="020B0604020202020204" pitchFamily="34" charset="0"/>
              <a:buChar char="•"/>
              <a:defRPr sz="1800"/>
            </a:lvl3pPr>
            <a:lvl4pPr marL="1200120" indent="-171446">
              <a:buClr>
                <a:schemeClr val="accent1"/>
              </a:buClr>
              <a:buFont typeface="Arial" panose="020B0604020202020204" pitchFamily="34" charset="0"/>
              <a:buChar char="•"/>
              <a:defRPr sz="1800"/>
            </a:lvl4pPr>
            <a:lvl5pPr marL="1543012" indent="-171446">
              <a:buClr>
                <a:schemeClr val="accent1"/>
              </a:buClr>
              <a:buFont typeface="Arial" panose="020B0604020202020204" pitchFamily="34" charset="0"/>
              <a:buChar cha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B1638433-1023-2B48-8BC8-E864724D79B8}"/>
              </a:ext>
            </a:extLst>
          </p:cNvPr>
          <p:cNvPicPr>
            <a:picLocks noChangeAspect="1"/>
          </p:cNvPicPr>
          <p:nvPr userDrawn="1"/>
        </p:nvPicPr>
        <p:blipFill>
          <a:blip r:embed="rId3"/>
          <a:stretch>
            <a:fillRect/>
          </a:stretch>
        </p:blipFill>
        <p:spPr>
          <a:xfrm>
            <a:off x="7466307" y="4322619"/>
            <a:ext cx="1677694" cy="820882"/>
          </a:xfrm>
          <a:prstGeom prst="rect">
            <a:avLst/>
          </a:prstGeom>
        </p:spPr>
      </p:pic>
    </p:spTree>
    <p:extLst>
      <p:ext uri="{BB962C8B-B14F-4D97-AF65-F5344CB8AC3E}">
        <p14:creationId xmlns:p14="http://schemas.microsoft.com/office/powerpoint/2010/main" val="21479579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With Sub-Head - No Wav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0ABDF25-55E1-8740-9525-1A0949824DF8}"/>
              </a:ext>
            </a:extLst>
          </p:cNvPr>
          <p:cNvPicPr>
            <a:picLocks noChangeAspect="1"/>
          </p:cNvPicPr>
          <p:nvPr/>
        </p:nvPicPr>
        <p:blipFill>
          <a:blip r:embed="rId2"/>
          <a:stretch>
            <a:fillRect/>
          </a:stretch>
        </p:blipFill>
        <p:spPr>
          <a:xfrm>
            <a:off x="7466307" y="4322619"/>
            <a:ext cx="1677694" cy="820882"/>
          </a:xfrm>
          <a:prstGeom prst="rect">
            <a:avLst/>
          </a:prstGeom>
        </p:spPr>
      </p:pic>
      <p:pic>
        <p:nvPicPr>
          <p:cNvPr id="10" name="Picture 9">
            <a:extLst>
              <a:ext uri="{FF2B5EF4-FFF2-40B4-BE49-F238E27FC236}">
                <a16:creationId xmlns:a16="http://schemas.microsoft.com/office/drawing/2014/main" id="{A0ECCC5F-AEF6-D149-86B6-908FB0DB07E3}"/>
              </a:ext>
            </a:extLst>
          </p:cNvPr>
          <p:cNvPicPr>
            <a:picLocks noChangeAspect="1"/>
          </p:cNvPicPr>
          <p:nvPr userDrawn="1"/>
        </p:nvPicPr>
        <p:blipFill>
          <a:blip r:embed="rId2"/>
          <a:stretch>
            <a:fillRect/>
          </a:stretch>
        </p:blipFill>
        <p:spPr>
          <a:xfrm>
            <a:off x="7466307" y="4322619"/>
            <a:ext cx="1677694" cy="820882"/>
          </a:xfrm>
          <a:prstGeom prst="rect">
            <a:avLst/>
          </a:prstGeom>
        </p:spPr>
      </p:pic>
      <p:sp>
        <p:nvSpPr>
          <p:cNvPr id="7" name="Title 1">
            <a:extLst>
              <a:ext uri="{FF2B5EF4-FFF2-40B4-BE49-F238E27FC236}">
                <a16:creationId xmlns:a16="http://schemas.microsoft.com/office/drawing/2014/main" id="{E8CD4D76-E938-C0FE-42AF-118C28DAC013}"/>
              </a:ext>
            </a:extLst>
          </p:cNvPr>
          <p:cNvSpPr>
            <a:spLocks noGrp="1"/>
          </p:cNvSpPr>
          <p:nvPr>
            <p:ph type="title"/>
          </p:nvPr>
        </p:nvSpPr>
        <p:spPr>
          <a:xfrm>
            <a:off x="571500" y="432595"/>
            <a:ext cx="8000008" cy="640832"/>
          </a:xfrm>
        </p:spPr>
        <p:txBody>
          <a:bodyPr lIns="0" tIns="0" rIns="0" bIns="0" anchor="t">
            <a:noAutofit/>
          </a:bodyPr>
          <a:lstStyle>
            <a:lvl1pPr>
              <a:defRPr sz="2400"/>
            </a:lvl1pPr>
          </a:lstStyle>
          <a:p>
            <a:r>
              <a:rPr lang="en-US"/>
              <a:t>Click to edit Master title style</a:t>
            </a:r>
          </a:p>
        </p:txBody>
      </p:sp>
      <p:sp>
        <p:nvSpPr>
          <p:cNvPr id="8" name="Text Placeholder 2">
            <a:extLst>
              <a:ext uri="{FF2B5EF4-FFF2-40B4-BE49-F238E27FC236}">
                <a16:creationId xmlns:a16="http://schemas.microsoft.com/office/drawing/2014/main" id="{B19F14C5-836D-38F0-C562-10D4C0A48BF5}"/>
              </a:ext>
            </a:extLst>
          </p:cNvPr>
          <p:cNvSpPr>
            <a:spLocks noGrp="1"/>
          </p:cNvSpPr>
          <p:nvPr>
            <p:ph type="body" idx="1"/>
          </p:nvPr>
        </p:nvSpPr>
        <p:spPr>
          <a:xfrm>
            <a:off x="571499" y="1074019"/>
            <a:ext cx="8000007" cy="432000"/>
          </a:xfrm>
        </p:spPr>
        <p:txBody>
          <a:bodyPr lIns="0" tIns="0" rIns="0" bIns="0" anchor="t">
            <a:noAutofit/>
          </a:bodyPr>
          <a:lstStyle>
            <a:lvl1pPr marL="0" indent="0">
              <a:buNone/>
              <a:defRPr sz="1800" b="0">
                <a:solidFill>
                  <a:schemeClr val="tx1"/>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9" name="Content Placeholder 3">
            <a:extLst>
              <a:ext uri="{FF2B5EF4-FFF2-40B4-BE49-F238E27FC236}">
                <a16:creationId xmlns:a16="http://schemas.microsoft.com/office/drawing/2014/main" id="{0CB51878-5E70-757A-DBDD-496B01533BF2}"/>
              </a:ext>
            </a:extLst>
          </p:cNvPr>
          <p:cNvSpPr>
            <a:spLocks noGrp="1"/>
          </p:cNvSpPr>
          <p:nvPr>
            <p:ph sz="half" idx="2"/>
          </p:nvPr>
        </p:nvSpPr>
        <p:spPr>
          <a:xfrm>
            <a:off x="571499" y="1598216"/>
            <a:ext cx="8000007" cy="2674965"/>
          </a:xfrm>
        </p:spPr>
        <p:txBody>
          <a:bodyPr lIns="0" tIns="0" rIns="0" bIns="0">
            <a:noAutofit/>
          </a:bodyPr>
          <a:lstStyle>
            <a:lvl1pPr marL="171446" indent="-171446">
              <a:buClr>
                <a:schemeClr val="accent1"/>
              </a:buClr>
              <a:buFont typeface="Arial" panose="020B0604020202020204" pitchFamily="34" charset="0"/>
              <a:buChar char="•"/>
              <a:defRPr sz="1800"/>
            </a:lvl1pPr>
            <a:lvl2pPr marL="514337" indent="-171446">
              <a:buClr>
                <a:schemeClr val="accent1"/>
              </a:buClr>
              <a:buFont typeface="Arial" panose="020B0604020202020204" pitchFamily="34" charset="0"/>
              <a:buChar char="•"/>
              <a:defRPr sz="1800"/>
            </a:lvl2pPr>
            <a:lvl3pPr marL="857228" indent="-171446">
              <a:buClr>
                <a:schemeClr val="accent1"/>
              </a:buClr>
              <a:buFont typeface="Arial" panose="020B0604020202020204" pitchFamily="34" charset="0"/>
              <a:buChar char="•"/>
              <a:defRPr sz="1800"/>
            </a:lvl3pPr>
            <a:lvl4pPr marL="1200120" indent="-171446">
              <a:buClr>
                <a:schemeClr val="accent1"/>
              </a:buClr>
              <a:buFont typeface="Arial" panose="020B0604020202020204" pitchFamily="34" charset="0"/>
              <a:buChar char="•"/>
              <a:defRPr sz="1800"/>
            </a:lvl4pPr>
            <a:lvl5pPr marL="1543012" indent="-171446">
              <a:buClr>
                <a:schemeClr val="accent1"/>
              </a:buClr>
              <a:buFont typeface="Arial" panose="020B0604020202020204" pitchFamily="34" charset="0"/>
              <a:buChar cha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055059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New Secti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18B6336-F657-744C-A4FC-6471C335AF66}"/>
              </a:ext>
            </a:extLst>
          </p:cNvPr>
          <p:cNvPicPr>
            <a:picLocks noChangeAspect="1"/>
          </p:cNvPicPr>
          <p:nvPr userDrawn="1"/>
        </p:nvPicPr>
        <p:blipFill>
          <a:blip r:embed="rId2"/>
          <a:srcRect/>
          <a:stretch/>
        </p:blipFill>
        <p:spPr>
          <a:xfrm>
            <a:off x="0" y="0"/>
            <a:ext cx="9144000" cy="5143500"/>
          </a:xfrm>
          <a:prstGeom prst="rect">
            <a:avLst/>
          </a:prstGeom>
        </p:spPr>
      </p:pic>
      <p:pic>
        <p:nvPicPr>
          <p:cNvPr id="9" name="Picture 8">
            <a:extLst>
              <a:ext uri="{FF2B5EF4-FFF2-40B4-BE49-F238E27FC236}">
                <a16:creationId xmlns:a16="http://schemas.microsoft.com/office/drawing/2014/main" id="{3CDDC454-CEBE-BF44-9F5E-79A5F5000B72}"/>
              </a:ext>
            </a:extLst>
          </p:cNvPr>
          <p:cNvPicPr>
            <a:picLocks noChangeAspect="1"/>
          </p:cNvPicPr>
          <p:nvPr userDrawn="1"/>
        </p:nvPicPr>
        <p:blipFill>
          <a:blip r:embed="rId3"/>
          <a:stretch>
            <a:fillRect/>
          </a:stretch>
        </p:blipFill>
        <p:spPr>
          <a:xfrm>
            <a:off x="7028031" y="4108174"/>
            <a:ext cx="2115970" cy="1035326"/>
          </a:xfrm>
          <a:prstGeom prst="rect">
            <a:avLst/>
          </a:prstGeom>
        </p:spPr>
      </p:pic>
      <p:sp>
        <p:nvSpPr>
          <p:cNvPr id="10" name="Title 1">
            <a:extLst>
              <a:ext uri="{FF2B5EF4-FFF2-40B4-BE49-F238E27FC236}">
                <a16:creationId xmlns:a16="http://schemas.microsoft.com/office/drawing/2014/main" id="{D3DF195C-0123-544A-9FE1-F77D58D7798E}"/>
              </a:ext>
            </a:extLst>
          </p:cNvPr>
          <p:cNvSpPr>
            <a:spLocks noGrp="1"/>
          </p:cNvSpPr>
          <p:nvPr>
            <p:ph type="ctrTitle"/>
          </p:nvPr>
        </p:nvSpPr>
        <p:spPr>
          <a:xfrm>
            <a:off x="572400" y="421148"/>
            <a:ext cx="5712714" cy="1790700"/>
          </a:xfrm>
        </p:spPr>
        <p:txBody>
          <a:bodyPr lIns="0" tIns="0" rIns="0" bIns="0" anchor="b">
            <a:normAutofit/>
          </a:bodyPr>
          <a:lstStyle>
            <a:lvl1pPr algn="l">
              <a:defRPr sz="2800" b="1">
                <a:solidFill>
                  <a:schemeClr val="bg1"/>
                </a:solidFill>
              </a:defRPr>
            </a:lvl1pPr>
          </a:lstStyle>
          <a:p>
            <a:r>
              <a:rPr lang="en-US"/>
              <a:t>Click to edit Master title style</a:t>
            </a:r>
          </a:p>
        </p:txBody>
      </p:sp>
      <p:sp>
        <p:nvSpPr>
          <p:cNvPr id="11" name="Subtitle 2">
            <a:extLst>
              <a:ext uri="{FF2B5EF4-FFF2-40B4-BE49-F238E27FC236}">
                <a16:creationId xmlns:a16="http://schemas.microsoft.com/office/drawing/2014/main" id="{669D0CE7-454F-8B45-AFE8-72DC7B79C1DC}"/>
              </a:ext>
            </a:extLst>
          </p:cNvPr>
          <p:cNvSpPr>
            <a:spLocks noGrp="1"/>
          </p:cNvSpPr>
          <p:nvPr>
            <p:ph type="subTitle" idx="1"/>
          </p:nvPr>
        </p:nvSpPr>
        <p:spPr>
          <a:xfrm>
            <a:off x="572400" y="2280904"/>
            <a:ext cx="5712714" cy="1241822"/>
          </a:xfrm>
        </p:spPr>
        <p:txBody>
          <a:bodyPr lIns="0" tIns="0" rIns="0" bIns="0"/>
          <a:lstStyle>
            <a:lvl1pPr marL="0" indent="0" algn="l">
              <a:buNone/>
              <a:defRPr sz="1800">
                <a:solidFill>
                  <a:schemeClr val="bg1"/>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spTree>
    <p:extLst>
      <p:ext uri="{BB962C8B-B14F-4D97-AF65-F5344CB8AC3E}">
        <p14:creationId xmlns:p14="http://schemas.microsoft.com/office/powerpoint/2010/main" val="11557035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New Sectio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977A851-3FA5-3E49-A8C9-477469ED45BE}"/>
              </a:ext>
            </a:extLst>
          </p:cNvPr>
          <p:cNvPicPr>
            <a:picLocks noChangeAspect="1"/>
          </p:cNvPicPr>
          <p:nvPr userDrawn="1"/>
        </p:nvPicPr>
        <p:blipFill>
          <a:blip r:embed="rId2"/>
          <a:srcRect/>
          <a:stretch/>
        </p:blipFill>
        <p:spPr>
          <a:xfrm>
            <a:off x="0" y="0"/>
            <a:ext cx="9144000" cy="5143500"/>
          </a:xfrm>
          <a:prstGeom prst="rect">
            <a:avLst/>
          </a:prstGeom>
        </p:spPr>
      </p:pic>
      <p:sp>
        <p:nvSpPr>
          <p:cNvPr id="10" name="Title 1">
            <a:extLst>
              <a:ext uri="{FF2B5EF4-FFF2-40B4-BE49-F238E27FC236}">
                <a16:creationId xmlns:a16="http://schemas.microsoft.com/office/drawing/2014/main" id="{010B0C93-FD51-3A4E-857B-7D636927F282}"/>
              </a:ext>
            </a:extLst>
          </p:cNvPr>
          <p:cNvSpPr>
            <a:spLocks noGrp="1"/>
          </p:cNvSpPr>
          <p:nvPr>
            <p:ph type="ctrTitle"/>
          </p:nvPr>
        </p:nvSpPr>
        <p:spPr>
          <a:xfrm>
            <a:off x="572400" y="421148"/>
            <a:ext cx="5712714" cy="1790700"/>
          </a:xfrm>
        </p:spPr>
        <p:txBody>
          <a:bodyPr lIns="0" tIns="0" rIns="0" bIns="0" anchor="b">
            <a:normAutofit/>
          </a:bodyPr>
          <a:lstStyle>
            <a:lvl1pPr algn="l">
              <a:defRPr sz="2800" b="1">
                <a:solidFill>
                  <a:schemeClr val="bg1"/>
                </a:solidFill>
              </a:defRPr>
            </a:lvl1pPr>
          </a:lstStyle>
          <a:p>
            <a:r>
              <a:rPr lang="en-US"/>
              <a:t>Click to edit Master title style</a:t>
            </a:r>
          </a:p>
        </p:txBody>
      </p:sp>
      <p:sp>
        <p:nvSpPr>
          <p:cNvPr id="11" name="Subtitle 2">
            <a:extLst>
              <a:ext uri="{FF2B5EF4-FFF2-40B4-BE49-F238E27FC236}">
                <a16:creationId xmlns:a16="http://schemas.microsoft.com/office/drawing/2014/main" id="{AA900B0B-5519-B742-BA4D-9FD1125EAACF}"/>
              </a:ext>
            </a:extLst>
          </p:cNvPr>
          <p:cNvSpPr>
            <a:spLocks noGrp="1"/>
          </p:cNvSpPr>
          <p:nvPr>
            <p:ph type="subTitle" idx="1"/>
          </p:nvPr>
        </p:nvSpPr>
        <p:spPr>
          <a:xfrm>
            <a:off x="572400" y="2280904"/>
            <a:ext cx="5712714" cy="1241822"/>
          </a:xfrm>
        </p:spPr>
        <p:txBody>
          <a:bodyPr lIns="0" tIns="0" rIns="0" bIns="0"/>
          <a:lstStyle>
            <a:lvl1pPr marL="0" indent="0" algn="l">
              <a:buNone/>
              <a:defRPr sz="1800">
                <a:solidFill>
                  <a:schemeClr val="bg1"/>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pic>
        <p:nvPicPr>
          <p:cNvPr id="6" name="Picture 5">
            <a:extLst>
              <a:ext uri="{FF2B5EF4-FFF2-40B4-BE49-F238E27FC236}">
                <a16:creationId xmlns:a16="http://schemas.microsoft.com/office/drawing/2014/main" id="{F11690E5-33BD-B648-A36E-4CF380D48FA1}"/>
              </a:ext>
            </a:extLst>
          </p:cNvPr>
          <p:cNvPicPr>
            <a:picLocks noChangeAspect="1"/>
          </p:cNvPicPr>
          <p:nvPr userDrawn="1"/>
        </p:nvPicPr>
        <p:blipFill>
          <a:blip r:embed="rId3"/>
          <a:stretch>
            <a:fillRect/>
          </a:stretch>
        </p:blipFill>
        <p:spPr>
          <a:xfrm>
            <a:off x="7028031" y="4108174"/>
            <a:ext cx="2115970" cy="1035326"/>
          </a:xfrm>
          <a:prstGeom prst="rect">
            <a:avLst/>
          </a:prstGeom>
        </p:spPr>
      </p:pic>
    </p:spTree>
    <p:extLst>
      <p:ext uri="{BB962C8B-B14F-4D97-AF65-F5344CB8AC3E}">
        <p14:creationId xmlns:p14="http://schemas.microsoft.com/office/powerpoint/2010/main" val="39427125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inal Thank You">
    <p:spTree>
      <p:nvGrpSpPr>
        <p:cNvPr id="1" name=""/>
        <p:cNvGrpSpPr/>
        <p:nvPr/>
      </p:nvGrpSpPr>
      <p:grpSpPr>
        <a:xfrm>
          <a:off x="0" y="0"/>
          <a:ext cx="0" cy="0"/>
          <a:chOff x="0" y="0"/>
          <a:chExt cx="0" cy="0"/>
        </a:xfrm>
      </p:grpSpPr>
      <p:pic>
        <p:nvPicPr>
          <p:cNvPr id="7" name="Picture 6" descr="Shape&#10;&#10;Description automatically generated">
            <a:extLst>
              <a:ext uri="{FF2B5EF4-FFF2-40B4-BE49-F238E27FC236}">
                <a16:creationId xmlns:a16="http://schemas.microsoft.com/office/drawing/2014/main" id="{0AB93D99-7BA8-A74A-BFBE-AE69998D07B1}"/>
              </a:ext>
            </a:extLst>
          </p:cNvPr>
          <p:cNvPicPr>
            <a:picLocks noChangeAspect="1"/>
          </p:cNvPicPr>
          <p:nvPr userDrawn="1"/>
        </p:nvPicPr>
        <p:blipFill>
          <a:blip r:embed="rId2"/>
          <a:stretch>
            <a:fillRect/>
          </a:stretch>
        </p:blipFill>
        <p:spPr>
          <a:xfrm>
            <a:off x="0" y="0"/>
            <a:ext cx="9144000" cy="5143500"/>
          </a:xfrm>
          <a:prstGeom prst="rect">
            <a:avLst/>
          </a:prstGeom>
        </p:spPr>
      </p:pic>
      <p:pic>
        <p:nvPicPr>
          <p:cNvPr id="8" name="Picture 7">
            <a:extLst>
              <a:ext uri="{FF2B5EF4-FFF2-40B4-BE49-F238E27FC236}">
                <a16:creationId xmlns:a16="http://schemas.microsoft.com/office/drawing/2014/main" id="{956EF556-0843-9F49-B24F-0155AC1D426B}"/>
              </a:ext>
            </a:extLst>
          </p:cNvPr>
          <p:cNvPicPr>
            <a:picLocks noChangeAspect="1"/>
          </p:cNvPicPr>
          <p:nvPr userDrawn="1"/>
        </p:nvPicPr>
        <p:blipFill>
          <a:blip r:embed="rId3"/>
          <a:stretch>
            <a:fillRect/>
          </a:stretch>
        </p:blipFill>
        <p:spPr>
          <a:xfrm>
            <a:off x="5732601" y="2525198"/>
            <a:ext cx="2990851" cy="1463398"/>
          </a:xfrm>
          <a:prstGeom prst="rect">
            <a:avLst/>
          </a:prstGeom>
        </p:spPr>
      </p:pic>
      <p:sp>
        <p:nvSpPr>
          <p:cNvPr id="9" name="Title 1">
            <a:extLst>
              <a:ext uri="{FF2B5EF4-FFF2-40B4-BE49-F238E27FC236}">
                <a16:creationId xmlns:a16="http://schemas.microsoft.com/office/drawing/2014/main" id="{E8A62ABC-8BF6-4141-81B1-2579AA5B2935}"/>
              </a:ext>
            </a:extLst>
          </p:cNvPr>
          <p:cNvSpPr>
            <a:spLocks noGrp="1"/>
          </p:cNvSpPr>
          <p:nvPr>
            <p:ph type="title" hasCustomPrompt="1"/>
          </p:nvPr>
        </p:nvSpPr>
        <p:spPr>
          <a:xfrm>
            <a:off x="2319306" y="1286908"/>
            <a:ext cx="5968416" cy="994172"/>
          </a:xfrm>
        </p:spPr>
        <p:txBody>
          <a:bodyPr lIns="0" tIns="0" rIns="0" bIns="0">
            <a:normAutofit/>
          </a:bodyPr>
          <a:lstStyle>
            <a:lvl1pPr algn="r">
              <a:defRPr sz="3600">
                <a:solidFill>
                  <a:schemeClr val="bg1"/>
                </a:solidFill>
              </a:defRPr>
            </a:lvl1pPr>
          </a:lstStyle>
          <a:p>
            <a:r>
              <a:rPr lang="en-US"/>
              <a:t>Thank you!</a:t>
            </a:r>
          </a:p>
        </p:txBody>
      </p:sp>
    </p:spTree>
    <p:extLst>
      <p:ext uri="{BB962C8B-B14F-4D97-AF65-F5344CB8AC3E}">
        <p14:creationId xmlns:p14="http://schemas.microsoft.com/office/powerpoint/2010/main" val="9812244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9318D61-AA28-884F-8603-88CE9AA11362}"/>
              </a:ext>
            </a:extLst>
          </p:cNvPr>
          <p:cNvPicPr>
            <a:picLocks noChangeAspect="1"/>
          </p:cNvPicPr>
          <p:nvPr/>
        </p:nvPicPr>
        <p:blipFill>
          <a:blip r:embed="rId2"/>
          <a:srcRect/>
          <a:stretch/>
        </p:blipFill>
        <p:spPr>
          <a:xfrm>
            <a:off x="0" y="0"/>
            <a:ext cx="9144000" cy="5143500"/>
          </a:xfrm>
          <a:prstGeom prst="rect">
            <a:avLst/>
          </a:prstGeom>
        </p:spPr>
      </p:pic>
      <p:pic>
        <p:nvPicPr>
          <p:cNvPr id="7" name="Picture 6">
            <a:extLst>
              <a:ext uri="{FF2B5EF4-FFF2-40B4-BE49-F238E27FC236}">
                <a16:creationId xmlns:a16="http://schemas.microsoft.com/office/drawing/2014/main" id="{963EF1BD-8D0B-7F4B-AD8D-5355F779ED2A}"/>
              </a:ext>
            </a:extLst>
          </p:cNvPr>
          <p:cNvPicPr>
            <a:picLocks noChangeAspect="1"/>
          </p:cNvPicPr>
          <p:nvPr/>
        </p:nvPicPr>
        <p:blipFill>
          <a:blip r:embed="rId3"/>
          <a:stretch>
            <a:fillRect/>
          </a:stretch>
        </p:blipFill>
        <p:spPr>
          <a:xfrm>
            <a:off x="7028031" y="4108174"/>
            <a:ext cx="2115970" cy="1035326"/>
          </a:xfrm>
          <a:prstGeom prst="rect">
            <a:avLst/>
          </a:prstGeom>
        </p:spPr>
      </p:pic>
      <p:pic>
        <p:nvPicPr>
          <p:cNvPr id="8" name="Picture 7">
            <a:extLst>
              <a:ext uri="{FF2B5EF4-FFF2-40B4-BE49-F238E27FC236}">
                <a16:creationId xmlns:a16="http://schemas.microsoft.com/office/drawing/2014/main" id="{F44C9917-AF55-324C-8742-139D2E63A718}"/>
              </a:ext>
            </a:extLst>
          </p:cNvPr>
          <p:cNvPicPr>
            <a:picLocks noChangeAspect="1"/>
          </p:cNvPicPr>
          <p:nvPr userDrawn="1"/>
        </p:nvPicPr>
        <p:blipFill>
          <a:blip r:embed="rId3"/>
          <a:stretch>
            <a:fillRect/>
          </a:stretch>
        </p:blipFill>
        <p:spPr>
          <a:xfrm>
            <a:off x="7028031" y="4108174"/>
            <a:ext cx="2115970" cy="1035326"/>
          </a:xfrm>
          <a:prstGeom prst="rect">
            <a:avLst/>
          </a:prstGeom>
        </p:spPr>
      </p:pic>
      <p:sp>
        <p:nvSpPr>
          <p:cNvPr id="11" name="Title 1">
            <a:extLst>
              <a:ext uri="{FF2B5EF4-FFF2-40B4-BE49-F238E27FC236}">
                <a16:creationId xmlns:a16="http://schemas.microsoft.com/office/drawing/2014/main" id="{50CBDDD8-0ABA-F01D-C333-DE025D597E0A}"/>
              </a:ext>
            </a:extLst>
          </p:cNvPr>
          <p:cNvSpPr>
            <a:spLocks noGrp="1"/>
          </p:cNvSpPr>
          <p:nvPr>
            <p:ph type="ctrTitle"/>
          </p:nvPr>
        </p:nvSpPr>
        <p:spPr>
          <a:xfrm>
            <a:off x="572400" y="816086"/>
            <a:ext cx="5712714" cy="1790700"/>
          </a:xfrm>
        </p:spPr>
        <p:txBody>
          <a:bodyPr lIns="0" tIns="0" rIns="0" bIns="0" anchor="b">
            <a:normAutofit/>
          </a:bodyPr>
          <a:lstStyle>
            <a:lvl1pPr algn="l">
              <a:defRPr sz="3200" b="1"/>
            </a:lvl1pPr>
          </a:lstStyle>
          <a:p>
            <a:r>
              <a:rPr lang="en-US"/>
              <a:t>Click to edit Master title style</a:t>
            </a:r>
          </a:p>
        </p:txBody>
      </p:sp>
      <p:sp>
        <p:nvSpPr>
          <p:cNvPr id="13" name="Subtitle 2">
            <a:extLst>
              <a:ext uri="{FF2B5EF4-FFF2-40B4-BE49-F238E27FC236}">
                <a16:creationId xmlns:a16="http://schemas.microsoft.com/office/drawing/2014/main" id="{6061ED09-2334-CDD8-1B95-BA1575C77C76}"/>
              </a:ext>
            </a:extLst>
          </p:cNvPr>
          <p:cNvSpPr>
            <a:spLocks noGrp="1"/>
          </p:cNvSpPr>
          <p:nvPr>
            <p:ph type="subTitle" idx="1"/>
          </p:nvPr>
        </p:nvSpPr>
        <p:spPr>
          <a:xfrm>
            <a:off x="572400" y="2685099"/>
            <a:ext cx="5712714" cy="1241822"/>
          </a:xfrm>
        </p:spPr>
        <p:txBody>
          <a:bodyPr lIns="0" tIns="0" rIns="0" bIns="0"/>
          <a:lstStyle>
            <a:lvl1pPr marL="0" indent="0" algn="l">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spTree>
    <p:extLst>
      <p:ext uri="{BB962C8B-B14F-4D97-AF65-F5344CB8AC3E}">
        <p14:creationId xmlns:p14="http://schemas.microsoft.com/office/powerpoint/2010/main" val="840893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Content Slide">
    <p:spTree>
      <p:nvGrpSpPr>
        <p:cNvPr id="1" name=""/>
        <p:cNvGrpSpPr/>
        <p:nvPr/>
      </p:nvGrpSpPr>
      <p:grpSpPr>
        <a:xfrm>
          <a:off x="0" y="0"/>
          <a:ext cx="0" cy="0"/>
          <a:chOff x="0" y="0"/>
          <a:chExt cx="0" cy="0"/>
        </a:xfrm>
      </p:grpSpPr>
      <p:pic>
        <p:nvPicPr>
          <p:cNvPr id="6" name="Picture 5" descr="A red surface with a black background&#10;&#10;Description automatically generated with medium confidence">
            <a:extLst>
              <a:ext uri="{FF2B5EF4-FFF2-40B4-BE49-F238E27FC236}">
                <a16:creationId xmlns:a16="http://schemas.microsoft.com/office/drawing/2014/main" id="{B56F3CAD-7BF3-0042-BA33-8A5869BCA96A}"/>
              </a:ext>
            </a:extLst>
          </p:cNvPr>
          <p:cNvPicPr>
            <a:picLocks noChangeAspect="1"/>
          </p:cNvPicPr>
          <p:nvPr userDrawn="1"/>
        </p:nvPicPr>
        <p:blipFill>
          <a:blip r:embed="rId2"/>
          <a:stretch>
            <a:fillRect/>
          </a:stretch>
        </p:blipFill>
        <p:spPr>
          <a:xfrm>
            <a:off x="0" y="1"/>
            <a:ext cx="9144000" cy="5143500"/>
          </a:xfrm>
          <a:prstGeom prst="rect">
            <a:avLst/>
          </a:prstGeom>
        </p:spPr>
      </p:pic>
      <p:pic>
        <p:nvPicPr>
          <p:cNvPr id="13" name="Picture 12" descr="A red surface with a black background&#10;&#10;Description automatically generated with medium confidence">
            <a:extLst>
              <a:ext uri="{FF2B5EF4-FFF2-40B4-BE49-F238E27FC236}">
                <a16:creationId xmlns:a16="http://schemas.microsoft.com/office/drawing/2014/main" id="{1CCE42D8-5361-9940-B797-FFC03759880E}"/>
              </a:ext>
            </a:extLst>
          </p:cNvPr>
          <p:cNvPicPr>
            <a:picLocks noChangeAspect="1"/>
          </p:cNvPicPr>
          <p:nvPr/>
        </p:nvPicPr>
        <p:blipFill>
          <a:blip r:embed="rId2"/>
          <a:stretch>
            <a:fillRect/>
          </a:stretch>
        </p:blipFill>
        <p:spPr>
          <a:xfrm>
            <a:off x="0" y="7952"/>
            <a:ext cx="9144000" cy="5143500"/>
          </a:xfrm>
          <a:prstGeom prst="rect">
            <a:avLst/>
          </a:prstGeom>
        </p:spPr>
      </p:pic>
      <p:sp>
        <p:nvSpPr>
          <p:cNvPr id="4" name="Content Placeholder 3"/>
          <p:cNvSpPr>
            <a:spLocks noGrp="1"/>
          </p:cNvSpPr>
          <p:nvPr>
            <p:ph sz="half" idx="2"/>
          </p:nvPr>
        </p:nvSpPr>
        <p:spPr>
          <a:xfrm>
            <a:off x="571500" y="1208348"/>
            <a:ext cx="8055666" cy="3118897"/>
          </a:xfrm>
        </p:spPr>
        <p:txBody>
          <a:bodyPr lIns="0" tIns="0" rIns="0" bIns="0">
            <a:noAutofit/>
          </a:bodyPr>
          <a:lstStyle>
            <a:lvl1pPr marL="171446" indent="-171446">
              <a:buClr>
                <a:schemeClr val="accent1"/>
              </a:buClr>
              <a:buFont typeface="Arial" panose="020B0604020202020204" pitchFamily="34" charset="0"/>
              <a:buChar char="•"/>
              <a:defRPr sz="1800"/>
            </a:lvl1pPr>
            <a:lvl2pPr marL="514337" indent="-171446">
              <a:spcBef>
                <a:spcPts val="600"/>
              </a:spcBef>
              <a:buClr>
                <a:schemeClr val="accent1"/>
              </a:buClr>
              <a:buFont typeface="Arial" panose="020B0604020202020204" pitchFamily="34" charset="0"/>
              <a:buChar char="•"/>
              <a:defRPr sz="1800"/>
            </a:lvl2pPr>
            <a:lvl3pPr marL="857228" indent="-171446">
              <a:buClr>
                <a:schemeClr val="accent1"/>
              </a:buClr>
              <a:buFont typeface="Arial" panose="020B0604020202020204" pitchFamily="34" charset="0"/>
              <a:buChar char="•"/>
              <a:defRPr sz="1800"/>
            </a:lvl3pPr>
            <a:lvl4pPr marL="1200120" indent="-171446">
              <a:buClr>
                <a:schemeClr val="accent1"/>
              </a:buClr>
              <a:buFont typeface="Arial" panose="020B0604020202020204" pitchFamily="34" charset="0"/>
              <a:buChar char="•"/>
              <a:defRPr sz="1800"/>
            </a:lvl4pPr>
            <a:lvl5pPr marL="1543012" indent="-171446">
              <a:buClr>
                <a:schemeClr val="accent1"/>
              </a:buClr>
              <a:buFont typeface="Arial" panose="020B0604020202020204" pitchFamily="34" charset="0"/>
              <a:buChar cha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a:extLst>
              <a:ext uri="{FF2B5EF4-FFF2-40B4-BE49-F238E27FC236}">
                <a16:creationId xmlns:a16="http://schemas.microsoft.com/office/drawing/2014/main" id="{AB64294A-0EB7-ED44-A3E5-F1EF59B87ADA}"/>
              </a:ext>
            </a:extLst>
          </p:cNvPr>
          <p:cNvPicPr>
            <a:picLocks noChangeAspect="1"/>
          </p:cNvPicPr>
          <p:nvPr/>
        </p:nvPicPr>
        <p:blipFill>
          <a:blip r:embed="rId3"/>
          <a:stretch>
            <a:fillRect/>
          </a:stretch>
        </p:blipFill>
        <p:spPr>
          <a:xfrm>
            <a:off x="7466307" y="4322619"/>
            <a:ext cx="1677694" cy="820882"/>
          </a:xfrm>
          <a:prstGeom prst="rect">
            <a:avLst/>
          </a:prstGeom>
        </p:spPr>
      </p:pic>
      <p:sp>
        <p:nvSpPr>
          <p:cNvPr id="2" name="Title 1"/>
          <p:cNvSpPr>
            <a:spLocks noGrp="1"/>
          </p:cNvSpPr>
          <p:nvPr>
            <p:ph type="title"/>
          </p:nvPr>
        </p:nvSpPr>
        <p:spPr>
          <a:xfrm>
            <a:off x="571499" y="432594"/>
            <a:ext cx="8055666" cy="720000"/>
          </a:xfrm>
        </p:spPr>
        <p:txBody>
          <a:bodyPr lIns="0" tIns="0" rIns="0" bIns="0" anchor="t">
            <a:noAutofit/>
          </a:bodyPr>
          <a:lstStyle>
            <a:lvl1pPr>
              <a:defRPr sz="2400"/>
            </a:lvl1pPr>
          </a:lstStyle>
          <a:p>
            <a:r>
              <a:rPr lang="en-US"/>
              <a:t>Click to edit Master title style</a:t>
            </a:r>
          </a:p>
        </p:txBody>
      </p:sp>
      <p:pic>
        <p:nvPicPr>
          <p:cNvPr id="7" name="Picture 6">
            <a:extLst>
              <a:ext uri="{FF2B5EF4-FFF2-40B4-BE49-F238E27FC236}">
                <a16:creationId xmlns:a16="http://schemas.microsoft.com/office/drawing/2014/main" id="{8B63426E-A262-4642-AE65-DD6A1210B85C}"/>
              </a:ext>
            </a:extLst>
          </p:cNvPr>
          <p:cNvPicPr>
            <a:picLocks noChangeAspect="1"/>
          </p:cNvPicPr>
          <p:nvPr userDrawn="1"/>
        </p:nvPicPr>
        <p:blipFill>
          <a:blip r:embed="rId3"/>
          <a:stretch>
            <a:fillRect/>
          </a:stretch>
        </p:blipFill>
        <p:spPr>
          <a:xfrm>
            <a:off x="7466307" y="4322619"/>
            <a:ext cx="1677694" cy="820882"/>
          </a:xfrm>
          <a:prstGeom prst="rect">
            <a:avLst/>
          </a:prstGeom>
        </p:spPr>
      </p:pic>
    </p:spTree>
    <p:extLst>
      <p:ext uri="{BB962C8B-B14F-4D97-AF65-F5344CB8AC3E}">
        <p14:creationId xmlns:p14="http://schemas.microsoft.com/office/powerpoint/2010/main" val="31119119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Content Slide - Wave Abov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CDFA407-1BDE-3D75-C7CC-870E2B66DEB1}"/>
              </a:ext>
            </a:extLst>
          </p:cNvPr>
          <p:cNvPicPr>
            <a:picLocks noChangeAspect="1"/>
          </p:cNvPicPr>
          <p:nvPr userDrawn="1"/>
        </p:nvPicPr>
        <p:blipFill>
          <a:blip r:embed="rId2"/>
          <a:srcRect/>
          <a:stretch/>
        </p:blipFill>
        <p:spPr>
          <a:xfrm rot="10800000">
            <a:off x="-2" y="0"/>
            <a:ext cx="9144000" cy="5143500"/>
          </a:xfrm>
          <a:prstGeom prst="rect">
            <a:avLst/>
          </a:prstGeom>
        </p:spPr>
      </p:pic>
      <p:sp>
        <p:nvSpPr>
          <p:cNvPr id="4" name="Content Placeholder 3"/>
          <p:cNvSpPr>
            <a:spLocks noGrp="1"/>
          </p:cNvSpPr>
          <p:nvPr>
            <p:ph sz="half" idx="2"/>
          </p:nvPr>
        </p:nvSpPr>
        <p:spPr>
          <a:xfrm>
            <a:off x="571500" y="1542299"/>
            <a:ext cx="8055666" cy="2834655"/>
          </a:xfrm>
        </p:spPr>
        <p:txBody>
          <a:bodyPr lIns="0" tIns="0" rIns="0" bIns="0">
            <a:noAutofit/>
          </a:bodyPr>
          <a:lstStyle>
            <a:lvl1pPr marL="171446" indent="-171446">
              <a:buClr>
                <a:schemeClr val="accent1"/>
              </a:buClr>
              <a:buFont typeface="Arial" panose="020B0604020202020204" pitchFamily="34" charset="0"/>
              <a:buChar char="•"/>
              <a:defRPr sz="1800"/>
            </a:lvl1pPr>
            <a:lvl2pPr marL="514337" indent="-171446">
              <a:spcBef>
                <a:spcPts val="600"/>
              </a:spcBef>
              <a:buClr>
                <a:schemeClr val="accent1"/>
              </a:buClr>
              <a:buFont typeface="Arial" panose="020B0604020202020204" pitchFamily="34" charset="0"/>
              <a:buChar char="•"/>
              <a:defRPr sz="1800"/>
            </a:lvl2pPr>
            <a:lvl3pPr marL="857228" indent="-171446">
              <a:buClr>
                <a:schemeClr val="accent1"/>
              </a:buClr>
              <a:buFont typeface="Arial" panose="020B0604020202020204" pitchFamily="34" charset="0"/>
              <a:buChar char="•"/>
              <a:defRPr sz="1800"/>
            </a:lvl3pPr>
            <a:lvl4pPr marL="1200120" indent="-171446">
              <a:buClr>
                <a:schemeClr val="accent1"/>
              </a:buClr>
              <a:buFont typeface="Arial" panose="020B0604020202020204" pitchFamily="34" charset="0"/>
              <a:buChar char="•"/>
              <a:defRPr sz="1800"/>
            </a:lvl4pPr>
            <a:lvl5pPr marL="1543012" indent="-171446">
              <a:buClr>
                <a:schemeClr val="accent1"/>
              </a:buClr>
              <a:buFont typeface="Arial" panose="020B0604020202020204" pitchFamily="34" charset="0"/>
              <a:buChar cha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a:extLst>
              <a:ext uri="{FF2B5EF4-FFF2-40B4-BE49-F238E27FC236}">
                <a16:creationId xmlns:a16="http://schemas.microsoft.com/office/drawing/2014/main" id="{AB64294A-0EB7-ED44-A3E5-F1EF59B87ADA}"/>
              </a:ext>
            </a:extLst>
          </p:cNvPr>
          <p:cNvPicPr>
            <a:picLocks noChangeAspect="1"/>
          </p:cNvPicPr>
          <p:nvPr/>
        </p:nvPicPr>
        <p:blipFill>
          <a:blip r:embed="rId3"/>
          <a:stretch>
            <a:fillRect/>
          </a:stretch>
        </p:blipFill>
        <p:spPr>
          <a:xfrm>
            <a:off x="7466307" y="4322619"/>
            <a:ext cx="1677694" cy="820882"/>
          </a:xfrm>
          <a:prstGeom prst="rect">
            <a:avLst/>
          </a:prstGeom>
        </p:spPr>
      </p:pic>
      <p:sp>
        <p:nvSpPr>
          <p:cNvPr id="2" name="Title 1"/>
          <p:cNvSpPr>
            <a:spLocks noGrp="1"/>
          </p:cNvSpPr>
          <p:nvPr>
            <p:ph type="title"/>
          </p:nvPr>
        </p:nvSpPr>
        <p:spPr>
          <a:xfrm>
            <a:off x="571499" y="766546"/>
            <a:ext cx="8055666" cy="720000"/>
          </a:xfrm>
        </p:spPr>
        <p:txBody>
          <a:bodyPr lIns="0" tIns="0" rIns="0" bIns="0" anchor="t">
            <a:noAutofit/>
          </a:bodyPr>
          <a:lstStyle>
            <a:lvl1pPr>
              <a:defRPr sz="2400"/>
            </a:lvl1pPr>
          </a:lstStyle>
          <a:p>
            <a:r>
              <a:rPr lang="en-US"/>
              <a:t>Click to edit Master title style</a:t>
            </a:r>
          </a:p>
        </p:txBody>
      </p:sp>
      <p:pic>
        <p:nvPicPr>
          <p:cNvPr id="9" name="Picture 8">
            <a:extLst>
              <a:ext uri="{FF2B5EF4-FFF2-40B4-BE49-F238E27FC236}">
                <a16:creationId xmlns:a16="http://schemas.microsoft.com/office/drawing/2014/main" id="{C9C94AE2-FD6B-1F82-3196-40A158C215E5}"/>
              </a:ext>
            </a:extLst>
          </p:cNvPr>
          <p:cNvPicPr>
            <a:picLocks noChangeAspect="1"/>
          </p:cNvPicPr>
          <p:nvPr userDrawn="1"/>
        </p:nvPicPr>
        <p:blipFill>
          <a:blip r:embed="rId4"/>
          <a:stretch>
            <a:fillRect/>
          </a:stretch>
        </p:blipFill>
        <p:spPr>
          <a:xfrm>
            <a:off x="7466307" y="4322619"/>
            <a:ext cx="1677694" cy="820882"/>
          </a:xfrm>
          <a:prstGeom prst="rect">
            <a:avLst/>
          </a:prstGeom>
        </p:spPr>
      </p:pic>
    </p:spTree>
    <p:extLst>
      <p:ext uri="{BB962C8B-B14F-4D97-AF65-F5344CB8AC3E}">
        <p14:creationId xmlns:p14="http://schemas.microsoft.com/office/powerpoint/2010/main" val="36837208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With Box">
    <p:spTree>
      <p:nvGrpSpPr>
        <p:cNvPr id="1" name=""/>
        <p:cNvGrpSpPr/>
        <p:nvPr/>
      </p:nvGrpSpPr>
      <p:grpSpPr>
        <a:xfrm>
          <a:off x="0" y="0"/>
          <a:ext cx="0" cy="0"/>
          <a:chOff x="0" y="0"/>
          <a:chExt cx="0" cy="0"/>
        </a:xfrm>
      </p:grpSpPr>
      <p:pic>
        <p:nvPicPr>
          <p:cNvPr id="11" name="Picture 10" descr="A red surface with a black background&#10;&#10;Description automatically generated with medium confidence">
            <a:extLst>
              <a:ext uri="{FF2B5EF4-FFF2-40B4-BE49-F238E27FC236}">
                <a16:creationId xmlns:a16="http://schemas.microsoft.com/office/drawing/2014/main" id="{71DAD6E7-F2BA-1747-9462-F567163DF419}"/>
              </a:ext>
            </a:extLst>
          </p:cNvPr>
          <p:cNvPicPr>
            <a:picLocks noChangeAspect="1"/>
          </p:cNvPicPr>
          <p:nvPr/>
        </p:nvPicPr>
        <p:blipFill>
          <a:blip r:embed="rId2"/>
          <a:stretch>
            <a:fillRect/>
          </a:stretch>
        </p:blipFill>
        <p:spPr>
          <a:xfrm>
            <a:off x="0" y="0"/>
            <a:ext cx="9144000" cy="5143500"/>
          </a:xfrm>
          <a:prstGeom prst="rect">
            <a:avLst/>
          </a:prstGeom>
        </p:spPr>
      </p:pic>
      <p:pic>
        <p:nvPicPr>
          <p:cNvPr id="8" name="Picture 7" descr="A red surface with a black background&#10;&#10;Description automatically generated with medium confidence">
            <a:extLst>
              <a:ext uri="{FF2B5EF4-FFF2-40B4-BE49-F238E27FC236}">
                <a16:creationId xmlns:a16="http://schemas.microsoft.com/office/drawing/2014/main" id="{E8AE9AE1-A44A-4D48-B520-62BEEBBC100A}"/>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4" name="Content Placeholder 3"/>
          <p:cNvSpPr>
            <a:spLocks noGrp="1"/>
          </p:cNvSpPr>
          <p:nvPr>
            <p:ph sz="half" idx="2"/>
          </p:nvPr>
        </p:nvSpPr>
        <p:spPr>
          <a:xfrm>
            <a:off x="572402" y="1306800"/>
            <a:ext cx="4425268" cy="3116710"/>
          </a:xfrm>
        </p:spPr>
        <p:txBody>
          <a:bodyPr lIns="0" tIns="0" rIns="0" bIns="0">
            <a:noAutofit/>
          </a:bodyPr>
          <a:lstStyle>
            <a:lvl1pPr marL="0" indent="0">
              <a:buFontTx/>
              <a:buNone/>
              <a:defRPr sz="1800"/>
            </a:lvl1pPr>
            <a:lvl2pPr marL="342892" indent="0">
              <a:buFontTx/>
              <a:buNone/>
              <a:defRPr sz="1800"/>
            </a:lvl2pPr>
            <a:lvl3pPr marL="685783" indent="0">
              <a:buFontTx/>
              <a:buNone/>
              <a:defRPr sz="1800"/>
            </a:lvl3pPr>
            <a:lvl4pPr marL="1028675" indent="0">
              <a:buFontTx/>
              <a:buNone/>
              <a:defRPr sz="1800"/>
            </a:lvl4pPr>
            <a:lvl5pPr marL="1371566" indent="0">
              <a:buFontTx/>
              <a:buNone/>
              <a:defRPr sz="1800"/>
            </a:lvl5pPr>
          </a:lstStyle>
          <a:p>
            <a:pPr lvl="0"/>
            <a:r>
              <a:rPr lang="en-US"/>
              <a:t>Click to edit Master text styles</a:t>
            </a:r>
          </a:p>
        </p:txBody>
      </p:sp>
      <p:pic>
        <p:nvPicPr>
          <p:cNvPr id="12" name="Picture 11">
            <a:extLst>
              <a:ext uri="{FF2B5EF4-FFF2-40B4-BE49-F238E27FC236}">
                <a16:creationId xmlns:a16="http://schemas.microsoft.com/office/drawing/2014/main" id="{A1A77C94-F7E3-3E47-A799-43D7A9072E55}"/>
              </a:ext>
            </a:extLst>
          </p:cNvPr>
          <p:cNvPicPr>
            <a:picLocks noChangeAspect="1"/>
          </p:cNvPicPr>
          <p:nvPr/>
        </p:nvPicPr>
        <p:blipFill>
          <a:blip r:embed="rId3"/>
          <a:stretch>
            <a:fillRect/>
          </a:stretch>
        </p:blipFill>
        <p:spPr>
          <a:xfrm>
            <a:off x="7466307" y="4322619"/>
            <a:ext cx="1677694" cy="820882"/>
          </a:xfrm>
          <a:prstGeom prst="rect">
            <a:avLst/>
          </a:prstGeom>
        </p:spPr>
      </p:pic>
      <p:sp>
        <p:nvSpPr>
          <p:cNvPr id="2" name="Title 1"/>
          <p:cNvSpPr>
            <a:spLocks noGrp="1"/>
          </p:cNvSpPr>
          <p:nvPr>
            <p:ph type="title"/>
          </p:nvPr>
        </p:nvSpPr>
        <p:spPr>
          <a:xfrm>
            <a:off x="572401" y="432000"/>
            <a:ext cx="7999199" cy="723600"/>
          </a:xfrm>
        </p:spPr>
        <p:txBody>
          <a:bodyPr lIns="0" tIns="0" rIns="0" bIns="0" anchor="t">
            <a:noAutofit/>
          </a:bodyPr>
          <a:lstStyle>
            <a:lvl1pPr>
              <a:defRPr sz="2400"/>
            </a:lvl1pPr>
          </a:lstStyle>
          <a:p>
            <a:r>
              <a:rPr lang="en-US"/>
              <a:t>Click to edit Master title style</a:t>
            </a:r>
          </a:p>
        </p:txBody>
      </p:sp>
      <p:sp>
        <p:nvSpPr>
          <p:cNvPr id="6" name="Content Placeholder 5"/>
          <p:cNvSpPr>
            <a:spLocks noGrp="1"/>
          </p:cNvSpPr>
          <p:nvPr>
            <p:ph sz="quarter" idx="4"/>
          </p:nvPr>
        </p:nvSpPr>
        <p:spPr>
          <a:xfrm>
            <a:off x="5474825" y="1306801"/>
            <a:ext cx="3096774" cy="2376608"/>
          </a:xfrm>
          <a:solidFill>
            <a:srgbClr val="E91C24"/>
          </a:solidFill>
        </p:spPr>
        <p:txBody>
          <a:bodyPr lIns="360000" tIns="360000" rIns="360000" bIns="360000" anchor="ctr">
            <a:noAutofit/>
          </a:bodyPr>
          <a:lstStyle>
            <a:lvl1pPr marL="0" indent="0" algn="l">
              <a:spcBef>
                <a:spcPts val="150"/>
              </a:spcBef>
              <a:buFontTx/>
              <a:buNone/>
              <a:defRPr sz="1800" b="1">
                <a:solidFill>
                  <a:schemeClr val="bg1"/>
                </a:solidFill>
              </a:defRPr>
            </a:lvl1pPr>
            <a:lvl2pPr marL="6350" indent="0">
              <a:tabLst/>
              <a:defRPr>
                <a:solidFill>
                  <a:schemeClr val="bg1"/>
                </a:solidFill>
              </a:defRPr>
            </a:lvl2pPr>
            <a:lvl3pPr marL="6350" indent="0">
              <a:tabLst/>
              <a:defRPr>
                <a:solidFill>
                  <a:schemeClr val="bg1"/>
                </a:solidFill>
              </a:defRPr>
            </a:lvl3pPr>
            <a:lvl4pPr marL="6350" indent="0">
              <a:tabLst/>
              <a:defRPr>
                <a:solidFill>
                  <a:schemeClr val="bg1"/>
                </a:solidFill>
              </a:defRPr>
            </a:lvl4pPr>
            <a:lvl5pPr marL="6350" indent="0">
              <a:tabLst/>
              <a:defRPr>
                <a:solidFill>
                  <a:schemeClr val="bg1"/>
                </a:solidFill>
              </a:defRPr>
            </a:lvl5pPr>
          </a:lstStyle>
          <a:p>
            <a:pPr lvl="0"/>
            <a:r>
              <a:rPr lang="en-US"/>
              <a:t>Click to edit Master text styles</a:t>
            </a:r>
          </a:p>
        </p:txBody>
      </p:sp>
      <p:pic>
        <p:nvPicPr>
          <p:cNvPr id="9" name="Picture 8">
            <a:extLst>
              <a:ext uri="{FF2B5EF4-FFF2-40B4-BE49-F238E27FC236}">
                <a16:creationId xmlns:a16="http://schemas.microsoft.com/office/drawing/2014/main" id="{7975C065-D2BE-C24B-B99D-C1198C6269F9}"/>
              </a:ext>
            </a:extLst>
          </p:cNvPr>
          <p:cNvPicPr>
            <a:picLocks noChangeAspect="1"/>
          </p:cNvPicPr>
          <p:nvPr userDrawn="1"/>
        </p:nvPicPr>
        <p:blipFill>
          <a:blip r:embed="rId3"/>
          <a:stretch>
            <a:fillRect/>
          </a:stretch>
        </p:blipFill>
        <p:spPr>
          <a:xfrm>
            <a:off x="7466307" y="4322619"/>
            <a:ext cx="1677694" cy="820882"/>
          </a:xfrm>
          <a:prstGeom prst="rect">
            <a:avLst/>
          </a:prstGeom>
        </p:spPr>
      </p:pic>
    </p:spTree>
    <p:extLst>
      <p:ext uri="{BB962C8B-B14F-4D97-AF65-F5344CB8AC3E}">
        <p14:creationId xmlns:p14="http://schemas.microsoft.com/office/powerpoint/2010/main" val="26386578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With Box - Wave Abov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CDFA407-1BDE-3D75-C7CC-870E2B66DEB1}"/>
              </a:ext>
            </a:extLst>
          </p:cNvPr>
          <p:cNvPicPr>
            <a:picLocks noChangeAspect="1"/>
          </p:cNvPicPr>
          <p:nvPr userDrawn="1"/>
        </p:nvPicPr>
        <p:blipFill>
          <a:blip r:embed="rId2"/>
          <a:srcRect/>
          <a:stretch/>
        </p:blipFill>
        <p:spPr>
          <a:xfrm rot="10800000">
            <a:off x="-2" y="0"/>
            <a:ext cx="9144000" cy="5143500"/>
          </a:xfrm>
          <a:prstGeom prst="rect">
            <a:avLst/>
          </a:prstGeom>
        </p:spPr>
      </p:pic>
      <p:pic>
        <p:nvPicPr>
          <p:cNvPr id="14" name="Picture 13">
            <a:extLst>
              <a:ext uri="{FF2B5EF4-FFF2-40B4-BE49-F238E27FC236}">
                <a16:creationId xmlns:a16="http://schemas.microsoft.com/office/drawing/2014/main" id="{AB64294A-0EB7-ED44-A3E5-F1EF59B87ADA}"/>
              </a:ext>
            </a:extLst>
          </p:cNvPr>
          <p:cNvPicPr>
            <a:picLocks noChangeAspect="1"/>
          </p:cNvPicPr>
          <p:nvPr/>
        </p:nvPicPr>
        <p:blipFill>
          <a:blip r:embed="rId3"/>
          <a:stretch>
            <a:fillRect/>
          </a:stretch>
        </p:blipFill>
        <p:spPr>
          <a:xfrm>
            <a:off x="7466307" y="4322619"/>
            <a:ext cx="1677694" cy="820882"/>
          </a:xfrm>
          <a:prstGeom prst="rect">
            <a:avLst/>
          </a:prstGeom>
        </p:spPr>
      </p:pic>
      <p:pic>
        <p:nvPicPr>
          <p:cNvPr id="9" name="Picture 8">
            <a:extLst>
              <a:ext uri="{FF2B5EF4-FFF2-40B4-BE49-F238E27FC236}">
                <a16:creationId xmlns:a16="http://schemas.microsoft.com/office/drawing/2014/main" id="{C9C94AE2-FD6B-1F82-3196-40A158C215E5}"/>
              </a:ext>
            </a:extLst>
          </p:cNvPr>
          <p:cNvPicPr>
            <a:picLocks noChangeAspect="1"/>
          </p:cNvPicPr>
          <p:nvPr userDrawn="1"/>
        </p:nvPicPr>
        <p:blipFill>
          <a:blip r:embed="rId4"/>
          <a:stretch>
            <a:fillRect/>
          </a:stretch>
        </p:blipFill>
        <p:spPr>
          <a:xfrm>
            <a:off x="7466307" y="4322619"/>
            <a:ext cx="1677694" cy="820882"/>
          </a:xfrm>
          <a:prstGeom prst="rect">
            <a:avLst/>
          </a:prstGeom>
        </p:spPr>
      </p:pic>
      <p:sp>
        <p:nvSpPr>
          <p:cNvPr id="7" name="Title 1">
            <a:extLst>
              <a:ext uri="{FF2B5EF4-FFF2-40B4-BE49-F238E27FC236}">
                <a16:creationId xmlns:a16="http://schemas.microsoft.com/office/drawing/2014/main" id="{E00B5EC0-FD09-7B35-0E6D-DC0C62DF220C}"/>
              </a:ext>
            </a:extLst>
          </p:cNvPr>
          <p:cNvSpPr>
            <a:spLocks noGrp="1"/>
          </p:cNvSpPr>
          <p:nvPr>
            <p:ph type="title"/>
          </p:nvPr>
        </p:nvSpPr>
        <p:spPr>
          <a:xfrm>
            <a:off x="572401" y="797762"/>
            <a:ext cx="8242679" cy="663703"/>
          </a:xfrm>
        </p:spPr>
        <p:txBody>
          <a:bodyPr lIns="0" tIns="0" rIns="0" bIns="0" anchor="t">
            <a:noAutofit/>
          </a:bodyPr>
          <a:lstStyle>
            <a:lvl1pPr>
              <a:defRPr sz="2400"/>
            </a:lvl1pPr>
          </a:lstStyle>
          <a:p>
            <a:r>
              <a:rPr lang="en-US"/>
              <a:t>Click to edit Master title style</a:t>
            </a:r>
          </a:p>
        </p:txBody>
      </p:sp>
      <p:sp>
        <p:nvSpPr>
          <p:cNvPr id="12" name="Content Placeholder 3">
            <a:extLst>
              <a:ext uri="{FF2B5EF4-FFF2-40B4-BE49-F238E27FC236}">
                <a16:creationId xmlns:a16="http://schemas.microsoft.com/office/drawing/2014/main" id="{182CFFC4-66BE-2AFD-72A5-E6B8F8FF99B3}"/>
              </a:ext>
            </a:extLst>
          </p:cNvPr>
          <p:cNvSpPr>
            <a:spLocks noGrp="1"/>
          </p:cNvSpPr>
          <p:nvPr>
            <p:ph sz="half" idx="2"/>
          </p:nvPr>
        </p:nvSpPr>
        <p:spPr>
          <a:xfrm>
            <a:off x="572402" y="1593051"/>
            <a:ext cx="4425268" cy="3116710"/>
          </a:xfrm>
        </p:spPr>
        <p:txBody>
          <a:bodyPr lIns="0" tIns="0" rIns="0" bIns="0">
            <a:noAutofit/>
          </a:bodyPr>
          <a:lstStyle>
            <a:lvl1pPr marL="0" indent="0">
              <a:buFontTx/>
              <a:buNone/>
              <a:defRPr sz="1800"/>
            </a:lvl1pPr>
            <a:lvl2pPr marL="342892" indent="0">
              <a:buFontTx/>
              <a:buNone/>
              <a:defRPr sz="1800"/>
            </a:lvl2pPr>
            <a:lvl3pPr marL="685783" indent="0">
              <a:buFontTx/>
              <a:buNone/>
              <a:defRPr sz="1800"/>
            </a:lvl3pPr>
            <a:lvl4pPr marL="1028675" indent="0">
              <a:buFontTx/>
              <a:buNone/>
              <a:defRPr sz="1800"/>
            </a:lvl4pPr>
            <a:lvl5pPr marL="1371566" indent="0">
              <a:buFontTx/>
              <a:buNone/>
              <a:defRPr sz="1800"/>
            </a:lvl5pPr>
          </a:lstStyle>
          <a:p>
            <a:pPr lvl="0"/>
            <a:r>
              <a:rPr lang="en-US"/>
              <a:t>Click to edit Master text styles</a:t>
            </a:r>
          </a:p>
        </p:txBody>
      </p:sp>
      <p:sp>
        <p:nvSpPr>
          <p:cNvPr id="13" name="Content Placeholder 5">
            <a:extLst>
              <a:ext uri="{FF2B5EF4-FFF2-40B4-BE49-F238E27FC236}">
                <a16:creationId xmlns:a16="http://schemas.microsoft.com/office/drawing/2014/main" id="{186B4E04-E03C-6E30-02EF-AF7692F14D5B}"/>
              </a:ext>
            </a:extLst>
          </p:cNvPr>
          <p:cNvSpPr>
            <a:spLocks noGrp="1"/>
          </p:cNvSpPr>
          <p:nvPr>
            <p:ph sz="quarter" idx="4"/>
          </p:nvPr>
        </p:nvSpPr>
        <p:spPr>
          <a:xfrm>
            <a:off x="5474825" y="1593051"/>
            <a:ext cx="3340254" cy="2376608"/>
          </a:xfrm>
          <a:solidFill>
            <a:srgbClr val="E91C24"/>
          </a:solidFill>
        </p:spPr>
        <p:txBody>
          <a:bodyPr lIns="360000" tIns="360000" rIns="360000" bIns="360000" anchor="ctr">
            <a:noAutofit/>
          </a:bodyPr>
          <a:lstStyle>
            <a:lvl1pPr marL="0" indent="0" algn="l">
              <a:spcBef>
                <a:spcPts val="150"/>
              </a:spcBef>
              <a:buFontTx/>
              <a:buNone/>
              <a:defRPr sz="1800" b="1">
                <a:solidFill>
                  <a:schemeClr val="bg1"/>
                </a:solidFill>
              </a:defRPr>
            </a:lvl1pPr>
            <a:lvl2pPr marL="6350" indent="0">
              <a:tabLst/>
              <a:defRPr>
                <a:solidFill>
                  <a:schemeClr val="bg1"/>
                </a:solidFill>
              </a:defRPr>
            </a:lvl2pPr>
            <a:lvl3pPr marL="6350" indent="0">
              <a:tabLst/>
              <a:defRPr>
                <a:solidFill>
                  <a:schemeClr val="bg1"/>
                </a:solidFill>
              </a:defRPr>
            </a:lvl3pPr>
            <a:lvl4pPr marL="6350" indent="0">
              <a:tabLst/>
              <a:defRPr>
                <a:solidFill>
                  <a:schemeClr val="bg1"/>
                </a:solidFill>
              </a:defRPr>
            </a:lvl4pPr>
            <a:lvl5pPr marL="6350" indent="0">
              <a:tabLst/>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5687400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3022003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pic>
        <p:nvPicPr>
          <p:cNvPr id="11" name="Picture 10" descr="A red surface with a black background&#10;&#10;Description automatically generated with medium confidence">
            <a:extLst>
              <a:ext uri="{FF2B5EF4-FFF2-40B4-BE49-F238E27FC236}">
                <a16:creationId xmlns:a16="http://schemas.microsoft.com/office/drawing/2014/main" id="{BD62C7B2-F881-304C-8673-2B7AE442965A}"/>
              </a:ext>
            </a:extLst>
          </p:cNvPr>
          <p:cNvPicPr>
            <a:picLocks noChangeAspect="1"/>
          </p:cNvPicPr>
          <p:nvPr userDrawn="1"/>
        </p:nvPicPr>
        <p:blipFill>
          <a:blip r:embed="rId2"/>
          <a:stretch>
            <a:fillRect/>
          </a:stretch>
        </p:blipFill>
        <p:spPr>
          <a:xfrm>
            <a:off x="0" y="0"/>
            <a:ext cx="9144000" cy="5143500"/>
          </a:xfrm>
          <a:prstGeom prst="rect">
            <a:avLst/>
          </a:prstGeom>
        </p:spPr>
      </p:pic>
      <p:pic>
        <p:nvPicPr>
          <p:cNvPr id="14" name="Picture 13">
            <a:extLst>
              <a:ext uri="{FF2B5EF4-FFF2-40B4-BE49-F238E27FC236}">
                <a16:creationId xmlns:a16="http://schemas.microsoft.com/office/drawing/2014/main" id="{AB64294A-0EB7-ED44-A3E5-F1EF59B87ADA}"/>
              </a:ext>
            </a:extLst>
          </p:cNvPr>
          <p:cNvPicPr>
            <a:picLocks noChangeAspect="1"/>
          </p:cNvPicPr>
          <p:nvPr/>
        </p:nvPicPr>
        <p:blipFill>
          <a:blip r:embed="rId3"/>
          <a:stretch>
            <a:fillRect/>
          </a:stretch>
        </p:blipFill>
        <p:spPr>
          <a:xfrm>
            <a:off x="7466307" y="4322619"/>
            <a:ext cx="1677694" cy="820882"/>
          </a:xfrm>
          <a:prstGeom prst="rect">
            <a:avLst/>
          </a:prstGeom>
        </p:spPr>
      </p:pic>
      <p:sp>
        <p:nvSpPr>
          <p:cNvPr id="2" name="Title 1"/>
          <p:cNvSpPr>
            <a:spLocks noGrp="1"/>
          </p:cNvSpPr>
          <p:nvPr>
            <p:ph type="title"/>
          </p:nvPr>
        </p:nvSpPr>
        <p:spPr>
          <a:xfrm>
            <a:off x="572401" y="432001"/>
            <a:ext cx="7999200" cy="663703"/>
          </a:xfrm>
        </p:spPr>
        <p:txBody>
          <a:bodyPr lIns="0" tIns="0" rIns="0" bIns="0" anchor="t">
            <a:noAutofit/>
          </a:bodyPr>
          <a:lstStyle>
            <a:lvl1pPr>
              <a:defRPr sz="2400"/>
            </a:lvl1pPr>
          </a:lstStyle>
          <a:p>
            <a:r>
              <a:rPr lang="en-US"/>
              <a:t>Click to edit Master title style</a:t>
            </a:r>
          </a:p>
        </p:txBody>
      </p:sp>
      <p:sp>
        <p:nvSpPr>
          <p:cNvPr id="4" name="Content Placeholder 3"/>
          <p:cNvSpPr>
            <a:spLocks noGrp="1"/>
          </p:cNvSpPr>
          <p:nvPr>
            <p:ph sz="half" idx="2"/>
          </p:nvPr>
        </p:nvSpPr>
        <p:spPr>
          <a:xfrm>
            <a:off x="572401" y="1221828"/>
            <a:ext cx="3716522" cy="3026980"/>
          </a:xfrm>
        </p:spPr>
        <p:txBody>
          <a:bodyPr lIns="0" tIns="0" rIns="0" bIns="0">
            <a:noAutofit/>
          </a:bodyPr>
          <a:lstStyle>
            <a:lvl1pPr marL="171446" indent="-171446">
              <a:buClr>
                <a:srgbClr val="E91C24"/>
              </a:buClr>
              <a:buFont typeface="Arial" panose="020B0604020202020204" pitchFamily="34" charset="0"/>
              <a:buChar char="•"/>
              <a:defRPr sz="1800"/>
            </a:lvl1pPr>
            <a:lvl2pPr marL="514337" indent="-171446">
              <a:buClr>
                <a:srgbClr val="E91C24"/>
              </a:buClr>
              <a:buFont typeface="Arial" panose="020B0604020202020204" pitchFamily="34" charset="0"/>
              <a:buChar char="•"/>
              <a:defRPr sz="1800"/>
            </a:lvl2pPr>
            <a:lvl3pPr marL="857228" indent="-171446">
              <a:buClr>
                <a:srgbClr val="E91C24"/>
              </a:buClr>
              <a:buFont typeface="Arial" panose="020B0604020202020204" pitchFamily="34" charset="0"/>
              <a:buChar char="•"/>
              <a:defRPr sz="1800"/>
            </a:lvl3pPr>
            <a:lvl4pPr marL="1200120" indent="-171446">
              <a:buClr>
                <a:srgbClr val="E91C24"/>
              </a:buClr>
              <a:buFont typeface="Arial" panose="020B0604020202020204" pitchFamily="34" charset="0"/>
              <a:buChar char="•"/>
              <a:defRPr sz="1800"/>
            </a:lvl4pPr>
            <a:lvl5pPr marL="1543012" indent="-171446">
              <a:buClr>
                <a:srgbClr val="E91C24"/>
              </a:buClr>
              <a:buFont typeface="Arial" panose="020B0604020202020204" pitchFamily="34" charset="0"/>
              <a:buChar cha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855080" y="1221828"/>
            <a:ext cx="3716521" cy="3026980"/>
          </a:xfrm>
        </p:spPr>
        <p:txBody>
          <a:bodyPr lIns="0" tIns="0" rIns="0" bIns="0">
            <a:noAutofit/>
          </a:bodyPr>
          <a:lstStyle>
            <a:lvl1pPr>
              <a:buClr>
                <a:srgbClr val="E91C24"/>
              </a:buClr>
              <a:defRPr sz="1800"/>
            </a:lvl1pPr>
            <a:lvl2pPr>
              <a:buClr>
                <a:srgbClr val="E91C24"/>
              </a:buClr>
              <a:defRPr sz="1800"/>
            </a:lvl2pPr>
            <a:lvl3pPr>
              <a:buClr>
                <a:srgbClr val="E91C24"/>
              </a:buClr>
              <a:defRPr sz="1800"/>
            </a:lvl3pPr>
            <a:lvl4pPr>
              <a:buClr>
                <a:srgbClr val="E91C24"/>
              </a:buClr>
              <a:defRPr sz="1800"/>
            </a:lvl4pPr>
            <a:lvl5pPr>
              <a:buClr>
                <a:srgbClr val="E91C24"/>
              </a:buCl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a:extLst>
              <a:ext uri="{FF2B5EF4-FFF2-40B4-BE49-F238E27FC236}">
                <a16:creationId xmlns:a16="http://schemas.microsoft.com/office/drawing/2014/main" id="{B05F7907-417B-9845-A5F7-7A6C2442283A}"/>
              </a:ext>
            </a:extLst>
          </p:cNvPr>
          <p:cNvPicPr>
            <a:picLocks noChangeAspect="1"/>
          </p:cNvPicPr>
          <p:nvPr userDrawn="1"/>
        </p:nvPicPr>
        <p:blipFill>
          <a:blip r:embed="rId3"/>
          <a:stretch>
            <a:fillRect/>
          </a:stretch>
        </p:blipFill>
        <p:spPr>
          <a:xfrm>
            <a:off x="7466307" y="4322619"/>
            <a:ext cx="1677694" cy="820882"/>
          </a:xfrm>
          <a:prstGeom prst="rect">
            <a:avLst/>
          </a:prstGeom>
        </p:spPr>
      </p:pic>
    </p:spTree>
    <p:extLst>
      <p:ext uri="{BB962C8B-B14F-4D97-AF65-F5344CB8AC3E}">
        <p14:creationId xmlns:p14="http://schemas.microsoft.com/office/powerpoint/2010/main" val="51061636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Columns Wave Abov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CDFA407-1BDE-3D75-C7CC-870E2B66DEB1}"/>
              </a:ext>
            </a:extLst>
          </p:cNvPr>
          <p:cNvPicPr>
            <a:picLocks noChangeAspect="1"/>
          </p:cNvPicPr>
          <p:nvPr userDrawn="1"/>
        </p:nvPicPr>
        <p:blipFill>
          <a:blip r:embed="rId2"/>
          <a:srcRect/>
          <a:stretch/>
        </p:blipFill>
        <p:spPr>
          <a:xfrm rot="10800000">
            <a:off x="-2" y="0"/>
            <a:ext cx="9144000" cy="5143500"/>
          </a:xfrm>
          <a:prstGeom prst="rect">
            <a:avLst/>
          </a:prstGeom>
        </p:spPr>
      </p:pic>
      <p:pic>
        <p:nvPicPr>
          <p:cNvPr id="14" name="Picture 13">
            <a:extLst>
              <a:ext uri="{FF2B5EF4-FFF2-40B4-BE49-F238E27FC236}">
                <a16:creationId xmlns:a16="http://schemas.microsoft.com/office/drawing/2014/main" id="{AB64294A-0EB7-ED44-A3E5-F1EF59B87ADA}"/>
              </a:ext>
            </a:extLst>
          </p:cNvPr>
          <p:cNvPicPr>
            <a:picLocks noChangeAspect="1"/>
          </p:cNvPicPr>
          <p:nvPr/>
        </p:nvPicPr>
        <p:blipFill>
          <a:blip r:embed="rId3"/>
          <a:stretch>
            <a:fillRect/>
          </a:stretch>
        </p:blipFill>
        <p:spPr>
          <a:xfrm>
            <a:off x="7466307" y="4322619"/>
            <a:ext cx="1677694" cy="820882"/>
          </a:xfrm>
          <a:prstGeom prst="rect">
            <a:avLst/>
          </a:prstGeom>
        </p:spPr>
      </p:pic>
      <p:pic>
        <p:nvPicPr>
          <p:cNvPr id="9" name="Picture 8">
            <a:extLst>
              <a:ext uri="{FF2B5EF4-FFF2-40B4-BE49-F238E27FC236}">
                <a16:creationId xmlns:a16="http://schemas.microsoft.com/office/drawing/2014/main" id="{C9C94AE2-FD6B-1F82-3196-40A158C215E5}"/>
              </a:ext>
            </a:extLst>
          </p:cNvPr>
          <p:cNvPicPr>
            <a:picLocks noChangeAspect="1"/>
          </p:cNvPicPr>
          <p:nvPr userDrawn="1"/>
        </p:nvPicPr>
        <p:blipFill>
          <a:blip r:embed="rId4"/>
          <a:stretch>
            <a:fillRect/>
          </a:stretch>
        </p:blipFill>
        <p:spPr>
          <a:xfrm>
            <a:off x="7466307" y="4322619"/>
            <a:ext cx="1677694" cy="820882"/>
          </a:xfrm>
          <a:prstGeom prst="rect">
            <a:avLst/>
          </a:prstGeom>
        </p:spPr>
      </p:pic>
      <p:sp>
        <p:nvSpPr>
          <p:cNvPr id="7" name="Title 1">
            <a:extLst>
              <a:ext uri="{FF2B5EF4-FFF2-40B4-BE49-F238E27FC236}">
                <a16:creationId xmlns:a16="http://schemas.microsoft.com/office/drawing/2014/main" id="{E00B5EC0-FD09-7B35-0E6D-DC0C62DF220C}"/>
              </a:ext>
            </a:extLst>
          </p:cNvPr>
          <p:cNvSpPr>
            <a:spLocks noGrp="1"/>
          </p:cNvSpPr>
          <p:nvPr>
            <p:ph type="title"/>
          </p:nvPr>
        </p:nvSpPr>
        <p:spPr>
          <a:xfrm>
            <a:off x="572401" y="797762"/>
            <a:ext cx="7999200" cy="663703"/>
          </a:xfrm>
        </p:spPr>
        <p:txBody>
          <a:bodyPr lIns="0" tIns="0" rIns="0" bIns="0" anchor="t">
            <a:noAutofit/>
          </a:bodyPr>
          <a:lstStyle>
            <a:lvl1pPr>
              <a:defRPr sz="2400"/>
            </a:lvl1pPr>
          </a:lstStyle>
          <a:p>
            <a:r>
              <a:rPr lang="en-US"/>
              <a:t>Click to edit Master title style</a:t>
            </a:r>
          </a:p>
        </p:txBody>
      </p:sp>
      <p:sp>
        <p:nvSpPr>
          <p:cNvPr id="10" name="Content Placeholder 3">
            <a:extLst>
              <a:ext uri="{FF2B5EF4-FFF2-40B4-BE49-F238E27FC236}">
                <a16:creationId xmlns:a16="http://schemas.microsoft.com/office/drawing/2014/main" id="{86B374BF-327C-A1C5-95C4-C9A2DE524A13}"/>
              </a:ext>
            </a:extLst>
          </p:cNvPr>
          <p:cNvSpPr>
            <a:spLocks noGrp="1"/>
          </p:cNvSpPr>
          <p:nvPr>
            <p:ph sz="half" idx="2"/>
          </p:nvPr>
        </p:nvSpPr>
        <p:spPr>
          <a:xfrm>
            <a:off x="572401" y="1587589"/>
            <a:ext cx="3716522" cy="2758151"/>
          </a:xfrm>
        </p:spPr>
        <p:txBody>
          <a:bodyPr lIns="0" tIns="0" rIns="0" bIns="0">
            <a:noAutofit/>
          </a:bodyPr>
          <a:lstStyle>
            <a:lvl1pPr marL="171446" indent="-171446">
              <a:buClr>
                <a:srgbClr val="E91C24"/>
              </a:buClr>
              <a:buFont typeface="Arial" panose="020B0604020202020204" pitchFamily="34" charset="0"/>
              <a:buChar char="•"/>
              <a:defRPr sz="1800"/>
            </a:lvl1pPr>
            <a:lvl2pPr marL="514337" indent="-171446">
              <a:buClr>
                <a:srgbClr val="E91C24"/>
              </a:buClr>
              <a:buFont typeface="Arial" panose="020B0604020202020204" pitchFamily="34" charset="0"/>
              <a:buChar char="•"/>
              <a:defRPr sz="1800"/>
            </a:lvl2pPr>
            <a:lvl3pPr marL="857228" indent="-171446">
              <a:buClr>
                <a:srgbClr val="E91C24"/>
              </a:buClr>
              <a:buFont typeface="Arial" panose="020B0604020202020204" pitchFamily="34" charset="0"/>
              <a:buChar char="•"/>
              <a:defRPr sz="1800"/>
            </a:lvl3pPr>
            <a:lvl4pPr marL="1200120" indent="-171446">
              <a:buClr>
                <a:srgbClr val="E91C24"/>
              </a:buClr>
              <a:buFont typeface="Arial" panose="020B0604020202020204" pitchFamily="34" charset="0"/>
              <a:buChar char="•"/>
              <a:defRPr sz="1800"/>
            </a:lvl4pPr>
            <a:lvl5pPr marL="1543012" indent="-171446">
              <a:buClr>
                <a:srgbClr val="E91C24"/>
              </a:buClr>
              <a:buFont typeface="Arial" panose="020B0604020202020204" pitchFamily="34" charset="0"/>
              <a:buChar cha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5">
            <a:extLst>
              <a:ext uri="{FF2B5EF4-FFF2-40B4-BE49-F238E27FC236}">
                <a16:creationId xmlns:a16="http://schemas.microsoft.com/office/drawing/2014/main" id="{0A48466F-4618-BC73-3718-4121D1F66C67}"/>
              </a:ext>
            </a:extLst>
          </p:cNvPr>
          <p:cNvSpPr>
            <a:spLocks noGrp="1"/>
          </p:cNvSpPr>
          <p:nvPr>
            <p:ph sz="quarter" idx="4"/>
          </p:nvPr>
        </p:nvSpPr>
        <p:spPr>
          <a:xfrm>
            <a:off x="4855080" y="1587589"/>
            <a:ext cx="3716521" cy="2758151"/>
          </a:xfrm>
        </p:spPr>
        <p:txBody>
          <a:bodyPr lIns="0" tIns="0" rIns="0" bIns="0">
            <a:noAutofit/>
          </a:bodyPr>
          <a:lstStyle>
            <a:lvl1pPr>
              <a:buClr>
                <a:srgbClr val="E91C24"/>
              </a:buClr>
              <a:defRPr sz="1800"/>
            </a:lvl1pPr>
            <a:lvl2pPr>
              <a:buClr>
                <a:srgbClr val="E91C24"/>
              </a:buClr>
              <a:defRPr sz="1800"/>
            </a:lvl2pPr>
            <a:lvl3pPr>
              <a:buClr>
                <a:srgbClr val="E91C24"/>
              </a:buClr>
              <a:defRPr sz="1800"/>
            </a:lvl3pPr>
            <a:lvl4pPr>
              <a:buClr>
                <a:srgbClr val="E91C24"/>
              </a:buClr>
              <a:defRPr sz="1800"/>
            </a:lvl4pPr>
            <a:lvl5pPr>
              <a:buClr>
                <a:srgbClr val="E91C24"/>
              </a:buCl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208006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wo Columns No Wave">
    <p:spTree>
      <p:nvGrpSpPr>
        <p:cNvPr id="1" name=""/>
        <p:cNvGrpSpPr/>
        <p:nvPr/>
      </p:nvGrpSpPr>
      <p:grpSpPr>
        <a:xfrm>
          <a:off x="0" y="0"/>
          <a:ext cx="0" cy="0"/>
          <a:chOff x="0" y="0"/>
          <a:chExt cx="0" cy="0"/>
        </a:xfrm>
      </p:grpSpPr>
      <p:sp>
        <p:nvSpPr>
          <p:cNvPr id="2" name="Title 1"/>
          <p:cNvSpPr>
            <a:spLocks noGrp="1"/>
          </p:cNvSpPr>
          <p:nvPr>
            <p:ph type="title"/>
          </p:nvPr>
        </p:nvSpPr>
        <p:spPr>
          <a:xfrm>
            <a:off x="572401" y="432000"/>
            <a:ext cx="7999199" cy="671586"/>
          </a:xfrm>
        </p:spPr>
        <p:txBody>
          <a:bodyPr lIns="0" tIns="0" rIns="0" bIns="0" anchor="t">
            <a:noAutofit/>
          </a:bodyPr>
          <a:lstStyle>
            <a:lvl1pPr>
              <a:defRPr sz="2400"/>
            </a:lvl1pPr>
          </a:lstStyle>
          <a:p>
            <a:r>
              <a:rPr lang="en-US"/>
              <a:t>Click to edit Master title style</a:t>
            </a:r>
          </a:p>
        </p:txBody>
      </p:sp>
      <p:sp>
        <p:nvSpPr>
          <p:cNvPr id="4" name="Content Placeholder 3"/>
          <p:cNvSpPr>
            <a:spLocks noGrp="1"/>
          </p:cNvSpPr>
          <p:nvPr>
            <p:ph sz="half" idx="2"/>
          </p:nvPr>
        </p:nvSpPr>
        <p:spPr>
          <a:xfrm>
            <a:off x="572401" y="1213946"/>
            <a:ext cx="3716522" cy="3152356"/>
          </a:xfrm>
        </p:spPr>
        <p:txBody>
          <a:bodyPr lIns="0" tIns="0" rIns="0" bIns="0">
            <a:noAutofit/>
          </a:bodyPr>
          <a:lstStyle>
            <a:lvl1pPr marL="171446" indent="-171446">
              <a:buClr>
                <a:srgbClr val="E91C24"/>
              </a:buClr>
              <a:buFont typeface="Arial" panose="020B0604020202020204" pitchFamily="34" charset="0"/>
              <a:buChar char="•"/>
              <a:defRPr sz="1800"/>
            </a:lvl1pPr>
            <a:lvl2pPr marL="514337" indent="-171446">
              <a:buClr>
                <a:srgbClr val="E91C24"/>
              </a:buClr>
              <a:buFont typeface="Arial" panose="020B0604020202020204" pitchFamily="34" charset="0"/>
              <a:buChar char="•"/>
              <a:defRPr sz="1800"/>
            </a:lvl2pPr>
            <a:lvl3pPr marL="857228" indent="-171446">
              <a:buClr>
                <a:srgbClr val="E91C24"/>
              </a:buClr>
              <a:buFont typeface="Arial" panose="020B0604020202020204" pitchFamily="34" charset="0"/>
              <a:buChar char="•"/>
              <a:defRPr sz="1800"/>
            </a:lvl3pPr>
            <a:lvl4pPr marL="1200120" indent="-171446">
              <a:buClr>
                <a:srgbClr val="E91C24"/>
              </a:buClr>
              <a:buFont typeface="Arial" panose="020B0604020202020204" pitchFamily="34" charset="0"/>
              <a:buChar char="•"/>
              <a:defRPr sz="1800"/>
            </a:lvl4pPr>
            <a:lvl5pPr marL="1543012" indent="-171446">
              <a:buClr>
                <a:srgbClr val="E91C24"/>
              </a:buClr>
              <a:buFont typeface="Arial" panose="020B0604020202020204" pitchFamily="34" charset="0"/>
              <a:buChar cha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855080" y="1213946"/>
            <a:ext cx="3716521" cy="3152356"/>
          </a:xfrm>
        </p:spPr>
        <p:txBody>
          <a:bodyPr lIns="0" tIns="0" rIns="0" bIns="0">
            <a:noAutofit/>
          </a:bodyPr>
          <a:lstStyle>
            <a:lvl1pPr>
              <a:buClr>
                <a:srgbClr val="E91C24"/>
              </a:buClr>
              <a:defRPr sz="1800"/>
            </a:lvl1pPr>
            <a:lvl2pPr>
              <a:buClr>
                <a:srgbClr val="E91C24"/>
              </a:buClr>
              <a:defRPr sz="1800"/>
            </a:lvl2pPr>
            <a:lvl3pPr>
              <a:buClr>
                <a:srgbClr val="E91C24"/>
              </a:buClr>
              <a:defRPr sz="1800"/>
            </a:lvl3pPr>
            <a:lvl4pPr>
              <a:buClr>
                <a:srgbClr val="E91C24"/>
              </a:buClr>
              <a:defRPr sz="1800"/>
            </a:lvl4pPr>
            <a:lvl5pPr>
              <a:buClr>
                <a:srgbClr val="E91C24"/>
              </a:buCl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a:extLst>
              <a:ext uri="{FF2B5EF4-FFF2-40B4-BE49-F238E27FC236}">
                <a16:creationId xmlns:a16="http://schemas.microsoft.com/office/drawing/2014/main" id="{30ABDF25-55E1-8740-9525-1A0949824DF8}"/>
              </a:ext>
            </a:extLst>
          </p:cNvPr>
          <p:cNvPicPr>
            <a:picLocks noChangeAspect="1"/>
          </p:cNvPicPr>
          <p:nvPr/>
        </p:nvPicPr>
        <p:blipFill>
          <a:blip r:embed="rId2"/>
          <a:stretch>
            <a:fillRect/>
          </a:stretch>
        </p:blipFill>
        <p:spPr>
          <a:xfrm>
            <a:off x="7466307" y="4322619"/>
            <a:ext cx="1677694" cy="820882"/>
          </a:xfrm>
          <a:prstGeom prst="rect">
            <a:avLst/>
          </a:prstGeom>
        </p:spPr>
      </p:pic>
      <p:pic>
        <p:nvPicPr>
          <p:cNvPr id="10" name="Picture 9">
            <a:extLst>
              <a:ext uri="{FF2B5EF4-FFF2-40B4-BE49-F238E27FC236}">
                <a16:creationId xmlns:a16="http://schemas.microsoft.com/office/drawing/2014/main" id="{A0ECCC5F-AEF6-D149-86B6-908FB0DB07E3}"/>
              </a:ext>
            </a:extLst>
          </p:cNvPr>
          <p:cNvPicPr>
            <a:picLocks noChangeAspect="1"/>
          </p:cNvPicPr>
          <p:nvPr userDrawn="1"/>
        </p:nvPicPr>
        <p:blipFill>
          <a:blip r:embed="rId2"/>
          <a:stretch>
            <a:fillRect/>
          </a:stretch>
        </p:blipFill>
        <p:spPr>
          <a:xfrm>
            <a:off x="7466307" y="4322619"/>
            <a:ext cx="1677694" cy="820882"/>
          </a:xfrm>
          <a:prstGeom prst="rect">
            <a:avLst/>
          </a:prstGeom>
        </p:spPr>
      </p:pic>
    </p:spTree>
    <p:extLst>
      <p:ext uri="{BB962C8B-B14F-4D97-AF65-F5344CB8AC3E}">
        <p14:creationId xmlns:p14="http://schemas.microsoft.com/office/powerpoint/2010/main" val="17349373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Content With Sub-Head">
    <p:spTree>
      <p:nvGrpSpPr>
        <p:cNvPr id="1" name=""/>
        <p:cNvGrpSpPr/>
        <p:nvPr/>
      </p:nvGrpSpPr>
      <p:grpSpPr>
        <a:xfrm>
          <a:off x="0" y="0"/>
          <a:ext cx="0" cy="0"/>
          <a:chOff x="0" y="0"/>
          <a:chExt cx="0" cy="0"/>
        </a:xfrm>
      </p:grpSpPr>
      <p:pic>
        <p:nvPicPr>
          <p:cNvPr id="7" name="Picture 6" descr="A red surface with a black background&#10;&#10;Description automatically generated with medium confidence">
            <a:extLst>
              <a:ext uri="{FF2B5EF4-FFF2-40B4-BE49-F238E27FC236}">
                <a16:creationId xmlns:a16="http://schemas.microsoft.com/office/drawing/2014/main" id="{B49692BE-6321-0E46-9AE2-E491AAD3172B}"/>
              </a:ext>
            </a:extLst>
          </p:cNvPr>
          <p:cNvPicPr>
            <a:picLocks noChangeAspect="1"/>
          </p:cNvPicPr>
          <p:nvPr userDrawn="1"/>
        </p:nvPicPr>
        <p:blipFill>
          <a:blip r:embed="rId2"/>
          <a:stretch>
            <a:fillRect/>
          </a:stretch>
        </p:blipFill>
        <p:spPr>
          <a:xfrm>
            <a:off x="0" y="1"/>
            <a:ext cx="9144000" cy="5143500"/>
          </a:xfrm>
          <a:prstGeom prst="rect">
            <a:avLst/>
          </a:prstGeom>
        </p:spPr>
      </p:pic>
      <p:pic>
        <p:nvPicPr>
          <p:cNvPr id="13" name="Picture 12" descr="A red surface with a black background&#10;&#10;Description automatically generated with medium confidence">
            <a:extLst>
              <a:ext uri="{FF2B5EF4-FFF2-40B4-BE49-F238E27FC236}">
                <a16:creationId xmlns:a16="http://schemas.microsoft.com/office/drawing/2014/main" id="{1CCE42D8-5361-9940-B797-FFC03759880E}"/>
              </a:ext>
            </a:extLst>
          </p:cNvPr>
          <p:cNvPicPr>
            <a:picLocks noChangeAspect="1"/>
          </p:cNvPicPr>
          <p:nvPr/>
        </p:nvPicPr>
        <p:blipFill>
          <a:blip r:embed="rId2"/>
          <a:stretch>
            <a:fillRect/>
          </a:stretch>
        </p:blipFill>
        <p:spPr>
          <a:xfrm>
            <a:off x="0" y="1"/>
            <a:ext cx="9144000" cy="5143500"/>
          </a:xfrm>
          <a:prstGeom prst="rect">
            <a:avLst/>
          </a:prstGeom>
        </p:spPr>
      </p:pic>
      <p:pic>
        <p:nvPicPr>
          <p:cNvPr id="14" name="Picture 13">
            <a:extLst>
              <a:ext uri="{FF2B5EF4-FFF2-40B4-BE49-F238E27FC236}">
                <a16:creationId xmlns:a16="http://schemas.microsoft.com/office/drawing/2014/main" id="{AB64294A-0EB7-ED44-A3E5-F1EF59B87ADA}"/>
              </a:ext>
            </a:extLst>
          </p:cNvPr>
          <p:cNvPicPr>
            <a:picLocks noChangeAspect="1"/>
          </p:cNvPicPr>
          <p:nvPr/>
        </p:nvPicPr>
        <p:blipFill>
          <a:blip r:embed="rId3"/>
          <a:stretch>
            <a:fillRect/>
          </a:stretch>
        </p:blipFill>
        <p:spPr>
          <a:xfrm>
            <a:off x="7466307" y="4322619"/>
            <a:ext cx="1677694" cy="820882"/>
          </a:xfrm>
          <a:prstGeom prst="rect">
            <a:avLst/>
          </a:prstGeom>
        </p:spPr>
      </p:pic>
      <p:sp>
        <p:nvSpPr>
          <p:cNvPr id="2" name="Title 1"/>
          <p:cNvSpPr>
            <a:spLocks noGrp="1"/>
          </p:cNvSpPr>
          <p:nvPr>
            <p:ph type="title"/>
          </p:nvPr>
        </p:nvSpPr>
        <p:spPr>
          <a:xfrm>
            <a:off x="571500" y="432595"/>
            <a:ext cx="8000008" cy="640832"/>
          </a:xfrm>
        </p:spPr>
        <p:txBody>
          <a:bodyPr lIns="0" tIns="0" rIns="0" bIns="0" anchor="t">
            <a:noAutofit/>
          </a:bodyPr>
          <a:lstStyle>
            <a:lvl1pPr>
              <a:defRPr sz="2400"/>
            </a:lvl1pPr>
          </a:lstStyle>
          <a:p>
            <a:r>
              <a:rPr lang="en-US"/>
              <a:t>Click to edit Master title style</a:t>
            </a:r>
          </a:p>
        </p:txBody>
      </p:sp>
      <p:sp>
        <p:nvSpPr>
          <p:cNvPr id="3" name="Text Placeholder 2"/>
          <p:cNvSpPr>
            <a:spLocks noGrp="1"/>
          </p:cNvSpPr>
          <p:nvPr>
            <p:ph type="body" idx="1"/>
          </p:nvPr>
        </p:nvSpPr>
        <p:spPr>
          <a:xfrm>
            <a:off x="571499" y="1074019"/>
            <a:ext cx="8000007" cy="432000"/>
          </a:xfrm>
        </p:spPr>
        <p:txBody>
          <a:bodyPr lIns="0" tIns="0" rIns="0" bIns="0" anchor="t">
            <a:noAutofit/>
          </a:bodyPr>
          <a:lstStyle>
            <a:lvl1pPr marL="0" indent="0">
              <a:buNone/>
              <a:defRPr sz="1800" b="0">
                <a:solidFill>
                  <a:schemeClr val="tx1"/>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4" name="Content Placeholder 3"/>
          <p:cNvSpPr>
            <a:spLocks noGrp="1"/>
          </p:cNvSpPr>
          <p:nvPr>
            <p:ph sz="half" idx="2"/>
          </p:nvPr>
        </p:nvSpPr>
        <p:spPr>
          <a:xfrm>
            <a:off x="571499" y="1598216"/>
            <a:ext cx="8000007" cy="2674965"/>
          </a:xfrm>
        </p:spPr>
        <p:txBody>
          <a:bodyPr lIns="0" tIns="0" rIns="0" bIns="0">
            <a:noAutofit/>
          </a:bodyPr>
          <a:lstStyle>
            <a:lvl1pPr marL="171446" indent="-171446">
              <a:buClr>
                <a:schemeClr val="accent1"/>
              </a:buClr>
              <a:buFont typeface="Arial" panose="020B0604020202020204" pitchFamily="34" charset="0"/>
              <a:buChar char="•"/>
              <a:defRPr sz="1800"/>
            </a:lvl1pPr>
            <a:lvl2pPr marL="514337" indent="-171446">
              <a:buClr>
                <a:schemeClr val="accent1"/>
              </a:buClr>
              <a:buFont typeface="Arial" panose="020B0604020202020204" pitchFamily="34" charset="0"/>
              <a:buChar char="•"/>
              <a:defRPr sz="1800"/>
            </a:lvl2pPr>
            <a:lvl3pPr marL="857228" indent="-171446">
              <a:buClr>
                <a:schemeClr val="accent1"/>
              </a:buClr>
              <a:buFont typeface="Arial" panose="020B0604020202020204" pitchFamily="34" charset="0"/>
              <a:buChar char="•"/>
              <a:defRPr sz="1800"/>
            </a:lvl3pPr>
            <a:lvl4pPr marL="1200120" indent="-171446">
              <a:buClr>
                <a:schemeClr val="accent1"/>
              </a:buClr>
              <a:buFont typeface="Arial" panose="020B0604020202020204" pitchFamily="34" charset="0"/>
              <a:buChar char="•"/>
              <a:defRPr sz="1800"/>
            </a:lvl4pPr>
            <a:lvl5pPr marL="1543012" indent="-171446">
              <a:buClr>
                <a:schemeClr val="accent1"/>
              </a:buClr>
              <a:buFont typeface="Arial" panose="020B0604020202020204" pitchFamily="34" charset="0"/>
              <a:buChar cha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B1638433-1023-2B48-8BC8-E864724D79B8}"/>
              </a:ext>
            </a:extLst>
          </p:cNvPr>
          <p:cNvPicPr>
            <a:picLocks noChangeAspect="1"/>
          </p:cNvPicPr>
          <p:nvPr userDrawn="1"/>
        </p:nvPicPr>
        <p:blipFill>
          <a:blip r:embed="rId3"/>
          <a:stretch>
            <a:fillRect/>
          </a:stretch>
        </p:blipFill>
        <p:spPr>
          <a:xfrm>
            <a:off x="7466307" y="4322619"/>
            <a:ext cx="1677694" cy="820882"/>
          </a:xfrm>
          <a:prstGeom prst="rect">
            <a:avLst/>
          </a:prstGeom>
        </p:spPr>
      </p:pic>
    </p:spTree>
    <p:extLst>
      <p:ext uri="{BB962C8B-B14F-4D97-AF65-F5344CB8AC3E}">
        <p14:creationId xmlns:p14="http://schemas.microsoft.com/office/powerpoint/2010/main" val="155987367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With Sub-Head - No Wav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0ABDF25-55E1-8740-9525-1A0949824DF8}"/>
              </a:ext>
            </a:extLst>
          </p:cNvPr>
          <p:cNvPicPr>
            <a:picLocks noChangeAspect="1"/>
          </p:cNvPicPr>
          <p:nvPr/>
        </p:nvPicPr>
        <p:blipFill>
          <a:blip r:embed="rId2"/>
          <a:stretch>
            <a:fillRect/>
          </a:stretch>
        </p:blipFill>
        <p:spPr>
          <a:xfrm>
            <a:off x="7466307" y="4322619"/>
            <a:ext cx="1677694" cy="820882"/>
          </a:xfrm>
          <a:prstGeom prst="rect">
            <a:avLst/>
          </a:prstGeom>
        </p:spPr>
      </p:pic>
      <p:pic>
        <p:nvPicPr>
          <p:cNvPr id="10" name="Picture 9">
            <a:extLst>
              <a:ext uri="{FF2B5EF4-FFF2-40B4-BE49-F238E27FC236}">
                <a16:creationId xmlns:a16="http://schemas.microsoft.com/office/drawing/2014/main" id="{A0ECCC5F-AEF6-D149-86B6-908FB0DB07E3}"/>
              </a:ext>
            </a:extLst>
          </p:cNvPr>
          <p:cNvPicPr>
            <a:picLocks noChangeAspect="1"/>
          </p:cNvPicPr>
          <p:nvPr userDrawn="1"/>
        </p:nvPicPr>
        <p:blipFill>
          <a:blip r:embed="rId2"/>
          <a:stretch>
            <a:fillRect/>
          </a:stretch>
        </p:blipFill>
        <p:spPr>
          <a:xfrm>
            <a:off x="7466307" y="4322619"/>
            <a:ext cx="1677694" cy="820882"/>
          </a:xfrm>
          <a:prstGeom prst="rect">
            <a:avLst/>
          </a:prstGeom>
        </p:spPr>
      </p:pic>
      <p:sp>
        <p:nvSpPr>
          <p:cNvPr id="7" name="Title 1">
            <a:extLst>
              <a:ext uri="{FF2B5EF4-FFF2-40B4-BE49-F238E27FC236}">
                <a16:creationId xmlns:a16="http://schemas.microsoft.com/office/drawing/2014/main" id="{E8CD4D76-E938-C0FE-42AF-118C28DAC013}"/>
              </a:ext>
            </a:extLst>
          </p:cNvPr>
          <p:cNvSpPr>
            <a:spLocks noGrp="1"/>
          </p:cNvSpPr>
          <p:nvPr>
            <p:ph type="title"/>
          </p:nvPr>
        </p:nvSpPr>
        <p:spPr>
          <a:xfrm>
            <a:off x="571500" y="432595"/>
            <a:ext cx="8000008" cy="640832"/>
          </a:xfrm>
        </p:spPr>
        <p:txBody>
          <a:bodyPr lIns="0" tIns="0" rIns="0" bIns="0" anchor="t">
            <a:noAutofit/>
          </a:bodyPr>
          <a:lstStyle>
            <a:lvl1pPr>
              <a:defRPr sz="2400"/>
            </a:lvl1pPr>
          </a:lstStyle>
          <a:p>
            <a:r>
              <a:rPr lang="en-US"/>
              <a:t>Click to edit Master title style</a:t>
            </a:r>
          </a:p>
        </p:txBody>
      </p:sp>
      <p:sp>
        <p:nvSpPr>
          <p:cNvPr id="8" name="Text Placeholder 2">
            <a:extLst>
              <a:ext uri="{FF2B5EF4-FFF2-40B4-BE49-F238E27FC236}">
                <a16:creationId xmlns:a16="http://schemas.microsoft.com/office/drawing/2014/main" id="{B19F14C5-836D-38F0-C562-10D4C0A48BF5}"/>
              </a:ext>
            </a:extLst>
          </p:cNvPr>
          <p:cNvSpPr>
            <a:spLocks noGrp="1"/>
          </p:cNvSpPr>
          <p:nvPr>
            <p:ph type="body" idx="1"/>
          </p:nvPr>
        </p:nvSpPr>
        <p:spPr>
          <a:xfrm>
            <a:off x="571499" y="1074019"/>
            <a:ext cx="8000007" cy="432000"/>
          </a:xfrm>
        </p:spPr>
        <p:txBody>
          <a:bodyPr lIns="0" tIns="0" rIns="0" bIns="0" anchor="t">
            <a:noAutofit/>
          </a:bodyPr>
          <a:lstStyle>
            <a:lvl1pPr marL="0" indent="0">
              <a:buNone/>
              <a:defRPr sz="1800" b="0">
                <a:solidFill>
                  <a:schemeClr val="tx1"/>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9" name="Content Placeholder 3">
            <a:extLst>
              <a:ext uri="{FF2B5EF4-FFF2-40B4-BE49-F238E27FC236}">
                <a16:creationId xmlns:a16="http://schemas.microsoft.com/office/drawing/2014/main" id="{0CB51878-5E70-757A-DBDD-496B01533BF2}"/>
              </a:ext>
            </a:extLst>
          </p:cNvPr>
          <p:cNvSpPr>
            <a:spLocks noGrp="1"/>
          </p:cNvSpPr>
          <p:nvPr>
            <p:ph sz="half" idx="2"/>
          </p:nvPr>
        </p:nvSpPr>
        <p:spPr>
          <a:xfrm>
            <a:off x="571499" y="1598216"/>
            <a:ext cx="8000007" cy="2674965"/>
          </a:xfrm>
        </p:spPr>
        <p:txBody>
          <a:bodyPr lIns="0" tIns="0" rIns="0" bIns="0">
            <a:noAutofit/>
          </a:bodyPr>
          <a:lstStyle>
            <a:lvl1pPr marL="171446" indent="-171446">
              <a:buClr>
                <a:schemeClr val="accent1"/>
              </a:buClr>
              <a:buFont typeface="Arial" panose="020B0604020202020204" pitchFamily="34" charset="0"/>
              <a:buChar char="•"/>
              <a:defRPr sz="1800"/>
            </a:lvl1pPr>
            <a:lvl2pPr marL="514337" indent="-171446">
              <a:buClr>
                <a:schemeClr val="accent1"/>
              </a:buClr>
              <a:buFont typeface="Arial" panose="020B0604020202020204" pitchFamily="34" charset="0"/>
              <a:buChar char="•"/>
              <a:defRPr sz="1800"/>
            </a:lvl2pPr>
            <a:lvl3pPr marL="857228" indent="-171446">
              <a:buClr>
                <a:schemeClr val="accent1"/>
              </a:buClr>
              <a:buFont typeface="Arial" panose="020B0604020202020204" pitchFamily="34" charset="0"/>
              <a:buChar char="•"/>
              <a:defRPr sz="1800"/>
            </a:lvl3pPr>
            <a:lvl4pPr marL="1200120" indent="-171446">
              <a:buClr>
                <a:schemeClr val="accent1"/>
              </a:buClr>
              <a:buFont typeface="Arial" panose="020B0604020202020204" pitchFamily="34" charset="0"/>
              <a:buChar char="•"/>
              <a:defRPr sz="1800"/>
            </a:lvl4pPr>
            <a:lvl5pPr marL="1543012" indent="-171446">
              <a:buClr>
                <a:schemeClr val="accent1"/>
              </a:buClr>
              <a:buFont typeface="Arial" panose="020B0604020202020204" pitchFamily="34" charset="0"/>
              <a:buChar cha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391632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New Secti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18B6336-F657-744C-A4FC-6471C335AF66}"/>
              </a:ext>
            </a:extLst>
          </p:cNvPr>
          <p:cNvPicPr>
            <a:picLocks noChangeAspect="1"/>
          </p:cNvPicPr>
          <p:nvPr userDrawn="1"/>
        </p:nvPicPr>
        <p:blipFill>
          <a:blip r:embed="rId2"/>
          <a:srcRect/>
          <a:stretch/>
        </p:blipFill>
        <p:spPr>
          <a:xfrm>
            <a:off x="0" y="0"/>
            <a:ext cx="9144000" cy="5143500"/>
          </a:xfrm>
          <a:prstGeom prst="rect">
            <a:avLst/>
          </a:prstGeom>
        </p:spPr>
      </p:pic>
      <p:pic>
        <p:nvPicPr>
          <p:cNvPr id="9" name="Picture 8">
            <a:extLst>
              <a:ext uri="{FF2B5EF4-FFF2-40B4-BE49-F238E27FC236}">
                <a16:creationId xmlns:a16="http://schemas.microsoft.com/office/drawing/2014/main" id="{3CDDC454-CEBE-BF44-9F5E-79A5F5000B72}"/>
              </a:ext>
            </a:extLst>
          </p:cNvPr>
          <p:cNvPicPr>
            <a:picLocks noChangeAspect="1"/>
          </p:cNvPicPr>
          <p:nvPr userDrawn="1"/>
        </p:nvPicPr>
        <p:blipFill>
          <a:blip r:embed="rId3"/>
          <a:stretch>
            <a:fillRect/>
          </a:stretch>
        </p:blipFill>
        <p:spPr>
          <a:xfrm>
            <a:off x="7028031" y="4108174"/>
            <a:ext cx="2115970" cy="1035326"/>
          </a:xfrm>
          <a:prstGeom prst="rect">
            <a:avLst/>
          </a:prstGeom>
        </p:spPr>
      </p:pic>
      <p:sp>
        <p:nvSpPr>
          <p:cNvPr id="10" name="Title 1">
            <a:extLst>
              <a:ext uri="{FF2B5EF4-FFF2-40B4-BE49-F238E27FC236}">
                <a16:creationId xmlns:a16="http://schemas.microsoft.com/office/drawing/2014/main" id="{D3DF195C-0123-544A-9FE1-F77D58D7798E}"/>
              </a:ext>
            </a:extLst>
          </p:cNvPr>
          <p:cNvSpPr>
            <a:spLocks noGrp="1"/>
          </p:cNvSpPr>
          <p:nvPr>
            <p:ph type="ctrTitle"/>
          </p:nvPr>
        </p:nvSpPr>
        <p:spPr>
          <a:xfrm>
            <a:off x="572400" y="421148"/>
            <a:ext cx="5712714" cy="1790700"/>
          </a:xfrm>
        </p:spPr>
        <p:txBody>
          <a:bodyPr lIns="0" tIns="0" rIns="0" bIns="0" anchor="b">
            <a:normAutofit/>
          </a:bodyPr>
          <a:lstStyle>
            <a:lvl1pPr algn="l">
              <a:defRPr sz="2800" b="1">
                <a:solidFill>
                  <a:schemeClr val="bg1"/>
                </a:solidFill>
              </a:defRPr>
            </a:lvl1pPr>
          </a:lstStyle>
          <a:p>
            <a:r>
              <a:rPr lang="en-US"/>
              <a:t>Click to edit Master title style</a:t>
            </a:r>
          </a:p>
        </p:txBody>
      </p:sp>
      <p:sp>
        <p:nvSpPr>
          <p:cNvPr id="11" name="Subtitle 2">
            <a:extLst>
              <a:ext uri="{FF2B5EF4-FFF2-40B4-BE49-F238E27FC236}">
                <a16:creationId xmlns:a16="http://schemas.microsoft.com/office/drawing/2014/main" id="{669D0CE7-454F-8B45-AFE8-72DC7B79C1DC}"/>
              </a:ext>
            </a:extLst>
          </p:cNvPr>
          <p:cNvSpPr>
            <a:spLocks noGrp="1"/>
          </p:cNvSpPr>
          <p:nvPr>
            <p:ph type="subTitle" idx="1"/>
          </p:nvPr>
        </p:nvSpPr>
        <p:spPr>
          <a:xfrm>
            <a:off x="572400" y="2280904"/>
            <a:ext cx="5712714" cy="1241822"/>
          </a:xfrm>
        </p:spPr>
        <p:txBody>
          <a:bodyPr lIns="0" tIns="0" rIns="0" bIns="0"/>
          <a:lstStyle>
            <a:lvl1pPr marL="0" indent="0" algn="l">
              <a:buNone/>
              <a:defRPr sz="1800">
                <a:solidFill>
                  <a:schemeClr val="bg1"/>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spTree>
    <p:extLst>
      <p:ext uri="{BB962C8B-B14F-4D97-AF65-F5344CB8AC3E}">
        <p14:creationId xmlns:p14="http://schemas.microsoft.com/office/powerpoint/2010/main" val="472126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New Sectio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977A851-3FA5-3E49-A8C9-477469ED45BE}"/>
              </a:ext>
            </a:extLst>
          </p:cNvPr>
          <p:cNvPicPr>
            <a:picLocks noChangeAspect="1"/>
          </p:cNvPicPr>
          <p:nvPr userDrawn="1"/>
        </p:nvPicPr>
        <p:blipFill>
          <a:blip r:embed="rId2"/>
          <a:srcRect/>
          <a:stretch/>
        </p:blipFill>
        <p:spPr>
          <a:xfrm>
            <a:off x="0" y="0"/>
            <a:ext cx="9144000" cy="5143500"/>
          </a:xfrm>
          <a:prstGeom prst="rect">
            <a:avLst/>
          </a:prstGeom>
        </p:spPr>
      </p:pic>
      <p:sp>
        <p:nvSpPr>
          <p:cNvPr id="10" name="Title 1">
            <a:extLst>
              <a:ext uri="{FF2B5EF4-FFF2-40B4-BE49-F238E27FC236}">
                <a16:creationId xmlns:a16="http://schemas.microsoft.com/office/drawing/2014/main" id="{010B0C93-FD51-3A4E-857B-7D636927F282}"/>
              </a:ext>
            </a:extLst>
          </p:cNvPr>
          <p:cNvSpPr>
            <a:spLocks noGrp="1"/>
          </p:cNvSpPr>
          <p:nvPr>
            <p:ph type="ctrTitle"/>
          </p:nvPr>
        </p:nvSpPr>
        <p:spPr>
          <a:xfrm>
            <a:off x="572400" y="421148"/>
            <a:ext cx="5712714" cy="1790700"/>
          </a:xfrm>
        </p:spPr>
        <p:txBody>
          <a:bodyPr lIns="0" tIns="0" rIns="0" bIns="0" anchor="b">
            <a:normAutofit/>
          </a:bodyPr>
          <a:lstStyle>
            <a:lvl1pPr algn="l">
              <a:defRPr sz="2800" b="1">
                <a:solidFill>
                  <a:schemeClr val="bg1"/>
                </a:solidFill>
              </a:defRPr>
            </a:lvl1pPr>
          </a:lstStyle>
          <a:p>
            <a:r>
              <a:rPr lang="en-US"/>
              <a:t>Click to edit Master title style</a:t>
            </a:r>
          </a:p>
        </p:txBody>
      </p:sp>
      <p:sp>
        <p:nvSpPr>
          <p:cNvPr id="11" name="Subtitle 2">
            <a:extLst>
              <a:ext uri="{FF2B5EF4-FFF2-40B4-BE49-F238E27FC236}">
                <a16:creationId xmlns:a16="http://schemas.microsoft.com/office/drawing/2014/main" id="{AA900B0B-5519-B742-BA4D-9FD1125EAACF}"/>
              </a:ext>
            </a:extLst>
          </p:cNvPr>
          <p:cNvSpPr>
            <a:spLocks noGrp="1"/>
          </p:cNvSpPr>
          <p:nvPr>
            <p:ph type="subTitle" idx="1"/>
          </p:nvPr>
        </p:nvSpPr>
        <p:spPr>
          <a:xfrm>
            <a:off x="572400" y="2280904"/>
            <a:ext cx="5712714" cy="1241822"/>
          </a:xfrm>
        </p:spPr>
        <p:txBody>
          <a:bodyPr lIns="0" tIns="0" rIns="0" bIns="0"/>
          <a:lstStyle>
            <a:lvl1pPr marL="0" indent="0" algn="l">
              <a:buNone/>
              <a:defRPr sz="1800">
                <a:solidFill>
                  <a:schemeClr val="bg1"/>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pic>
        <p:nvPicPr>
          <p:cNvPr id="6" name="Picture 5">
            <a:extLst>
              <a:ext uri="{FF2B5EF4-FFF2-40B4-BE49-F238E27FC236}">
                <a16:creationId xmlns:a16="http://schemas.microsoft.com/office/drawing/2014/main" id="{F11690E5-33BD-B648-A36E-4CF380D48FA1}"/>
              </a:ext>
            </a:extLst>
          </p:cNvPr>
          <p:cNvPicPr>
            <a:picLocks noChangeAspect="1"/>
          </p:cNvPicPr>
          <p:nvPr userDrawn="1"/>
        </p:nvPicPr>
        <p:blipFill>
          <a:blip r:embed="rId3"/>
          <a:stretch>
            <a:fillRect/>
          </a:stretch>
        </p:blipFill>
        <p:spPr>
          <a:xfrm>
            <a:off x="7028031" y="4108174"/>
            <a:ext cx="2115970" cy="1035326"/>
          </a:xfrm>
          <a:prstGeom prst="rect">
            <a:avLst/>
          </a:prstGeom>
        </p:spPr>
      </p:pic>
    </p:spTree>
    <p:extLst>
      <p:ext uri="{BB962C8B-B14F-4D97-AF65-F5344CB8AC3E}">
        <p14:creationId xmlns:p14="http://schemas.microsoft.com/office/powerpoint/2010/main" val="14169615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Final Thank You">
    <p:spTree>
      <p:nvGrpSpPr>
        <p:cNvPr id="1" name=""/>
        <p:cNvGrpSpPr/>
        <p:nvPr/>
      </p:nvGrpSpPr>
      <p:grpSpPr>
        <a:xfrm>
          <a:off x="0" y="0"/>
          <a:ext cx="0" cy="0"/>
          <a:chOff x="0" y="0"/>
          <a:chExt cx="0" cy="0"/>
        </a:xfrm>
      </p:grpSpPr>
      <p:pic>
        <p:nvPicPr>
          <p:cNvPr id="7" name="Picture 6" descr="Shape&#10;&#10;Description automatically generated">
            <a:extLst>
              <a:ext uri="{FF2B5EF4-FFF2-40B4-BE49-F238E27FC236}">
                <a16:creationId xmlns:a16="http://schemas.microsoft.com/office/drawing/2014/main" id="{0AB93D99-7BA8-A74A-BFBE-AE69998D07B1}"/>
              </a:ext>
            </a:extLst>
          </p:cNvPr>
          <p:cNvPicPr>
            <a:picLocks noChangeAspect="1"/>
          </p:cNvPicPr>
          <p:nvPr userDrawn="1"/>
        </p:nvPicPr>
        <p:blipFill>
          <a:blip r:embed="rId2"/>
          <a:stretch>
            <a:fillRect/>
          </a:stretch>
        </p:blipFill>
        <p:spPr>
          <a:xfrm>
            <a:off x="0" y="0"/>
            <a:ext cx="9144000" cy="5143500"/>
          </a:xfrm>
          <a:prstGeom prst="rect">
            <a:avLst/>
          </a:prstGeom>
        </p:spPr>
      </p:pic>
      <p:pic>
        <p:nvPicPr>
          <p:cNvPr id="8" name="Picture 7">
            <a:extLst>
              <a:ext uri="{FF2B5EF4-FFF2-40B4-BE49-F238E27FC236}">
                <a16:creationId xmlns:a16="http://schemas.microsoft.com/office/drawing/2014/main" id="{956EF556-0843-9F49-B24F-0155AC1D426B}"/>
              </a:ext>
            </a:extLst>
          </p:cNvPr>
          <p:cNvPicPr>
            <a:picLocks noChangeAspect="1"/>
          </p:cNvPicPr>
          <p:nvPr userDrawn="1"/>
        </p:nvPicPr>
        <p:blipFill>
          <a:blip r:embed="rId3"/>
          <a:stretch>
            <a:fillRect/>
          </a:stretch>
        </p:blipFill>
        <p:spPr>
          <a:xfrm>
            <a:off x="5732601" y="2525198"/>
            <a:ext cx="2990851" cy="1463398"/>
          </a:xfrm>
          <a:prstGeom prst="rect">
            <a:avLst/>
          </a:prstGeom>
        </p:spPr>
      </p:pic>
      <p:sp>
        <p:nvSpPr>
          <p:cNvPr id="9" name="Title 1">
            <a:extLst>
              <a:ext uri="{FF2B5EF4-FFF2-40B4-BE49-F238E27FC236}">
                <a16:creationId xmlns:a16="http://schemas.microsoft.com/office/drawing/2014/main" id="{E8A62ABC-8BF6-4141-81B1-2579AA5B2935}"/>
              </a:ext>
            </a:extLst>
          </p:cNvPr>
          <p:cNvSpPr>
            <a:spLocks noGrp="1"/>
          </p:cNvSpPr>
          <p:nvPr>
            <p:ph type="title" hasCustomPrompt="1"/>
          </p:nvPr>
        </p:nvSpPr>
        <p:spPr>
          <a:xfrm>
            <a:off x="2319306" y="1286908"/>
            <a:ext cx="5968416" cy="994172"/>
          </a:xfrm>
        </p:spPr>
        <p:txBody>
          <a:bodyPr lIns="0" tIns="0" rIns="0" bIns="0">
            <a:normAutofit/>
          </a:bodyPr>
          <a:lstStyle>
            <a:lvl1pPr algn="r">
              <a:defRPr sz="3600">
                <a:solidFill>
                  <a:schemeClr val="bg1"/>
                </a:solidFill>
              </a:defRPr>
            </a:lvl1pPr>
          </a:lstStyle>
          <a:p>
            <a:r>
              <a:rPr lang="en-US"/>
              <a:t>Thank you!</a:t>
            </a:r>
          </a:p>
        </p:txBody>
      </p:sp>
    </p:spTree>
    <p:extLst>
      <p:ext uri="{BB962C8B-B14F-4D97-AF65-F5344CB8AC3E}">
        <p14:creationId xmlns:p14="http://schemas.microsoft.com/office/powerpoint/2010/main" val="184876446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4F3E102-2937-5B5F-309C-72777C17E749}"/>
              </a:ext>
            </a:extLst>
          </p:cNvPr>
          <p:cNvPicPr>
            <a:picLocks noChangeAspect="1"/>
          </p:cNvPicPr>
          <p:nvPr userDrawn="1"/>
        </p:nvPicPr>
        <p:blipFill rotWithShape="1">
          <a:blip r:embed="rId2"/>
          <a:srcRect l="998" r="998" b="53857"/>
          <a:stretch/>
        </p:blipFill>
        <p:spPr>
          <a:xfrm flipH="1">
            <a:off x="0" y="3530378"/>
            <a:ext cx="9144000" cy="1613123"/>
          </a:xfrm>
          <a:prstGeom prst="rect">
            <a:avLst/>
          </a:prstGeom>
        </p:spPr>
      </p:pic>
      <p:sp>
        <p:nvSpPr>
          <p:cNvPr id="11" name="Title 1">
            <a:extLst>
              <a:ext uri="{FF2B5EF4-FFF2-40B4-BE49-F238E27FC236}">
                <a16:creationId xmlns:a16="http://schemas.microsoft.com/office/drawing/2014/main" id="{50CBDDD8-0ABA-F01D-C333-DE025D597E0A}"/>
              </a:ext>
            </a:extLst>
          </p:cNvPr>
          <p:cNvSpPr>
            <a:spLocks noGrp="1"/>
          </p:cNvSpPr>
          <p:nvPr>
            <p:ph type="ctrTitle"/>
          </p:nvPr>
        </p:nvSpPr>
        <p:spPr>
          <a:xfrm>
            <a:off x="572401" y="816086"/>
            <a:ext cx="6893906" cy="1790700"/>
          </a:xfrm>
        </p:spPr>
        <p:txBody>
          <a:bodyPr lIns="0" tIns="0" rIns="0" bIns="0" anchor="b">
            <a:normAutofit/>
          </a:bodyPr>
          <a:lstStyle>
            <a:lvl1pPr algn="l">
              <a:defRPr sz="3200" b="1"/>
            </a:lvl1pPr>
          </a:lstStyle>
          <a:p>
            <a:r>
              <a:rPr lang="en-US"/>
              <a:t>Click to edit Master title style</a:t>
            </a:r>
          </a:p>
        </p:txBody>
      </p:sp>
      <p:sp>
        <p:nvSpPr>
          <p:cNvPr id="13" name="Subtitle 2">
            <a:extLst>
              <a:ext uri="{FF2B5EF4-FFF2-40B4-BE49-F238E27FC236}">
                <a16:creationId xmlns:a16="http://schemas.microsoft.com/office/drawing/2014/main" id="{6061ED09-2334-CDD8-1B95-BA1575C77C76}"/>
              </a:ext>
            </a:extLst>
          </p:cNvPr>
          <p:cNvSpPr>
            <a:spLocks noGrp="1"/>
          </p:cNvSpPr>
          <p:nvPr>
            <p:ph type="subTitle" idx="1"/>
          </p:nvPr>
        </p:nvSpPr>
        <p:spPr>
          <a:xfrm>
            <a:off x="572401" y="2685099"/>
            <a:ext cx="6893906" cy="1241822"/>
          </a:xfrm>
        </p:spPr>
        <p:txBody>
          <a:bodyPr lIns="0" tIns="0" rIns="0" bIns="0"/>
          <a:lstStyle>
            <a:lvl1pPr marL="0" indent="0" algn="l">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sp>
        <p:nvSpPr>
          <p:cNvPr id="2" name="Slide Number Placeholder 1">
            <a:extLst>
              <a:ext uri="{FF2B5EF4-FFF2-40B4-BE49-F238E27FC236}">
                <a16:creationId xmlns:a16="http://schemas.microsoft.com/office/drawing/2014/main" id="{971F6D4E-8266-B6C9-22A4-FA91BAAF72B6}"/>
              </a:ext>
            </a:extLst>
          </p:cNvPr>
          <p:cNvSpPr>
            <a:spLocks noGrp="1"/>
          </p:cNvSpPr>
          <p:nvPr>
            <p:ph type="sldNum" sz="quarter" idx="10"/>
          </p:nvPr>
        </p:nvSpPr>
        <p:spPr>
          <a:xfrm>
            <a:off x="3543300" y="4575676"/>
            <a:ext cx="2057400" cy="274637"/>
          </a:xfrm>
        </p:spPr>
        <p:txBody>
          <a:bodyPr lIns="0" tIns="0" rIns="0" bIns="0"/>
          <a:lstStyle>
            <a:lvl1pPr algn="ctr">
              <a:defRPr>
                <a:solidFill>
                  <a:schemeClr val="bg1"/>
                </a:solidFill>
              </a:defRPr>
            </a:lvl1pPr>
          </a:lstStyle>
          <a:p>
            <a:fld id="{9A4F85B5-676E-9044-9839-DA4F1F4AF237}" type="slidenum">
              <a:rPr lang="en-US" smtClean="0"/>
              <a:pPr/>
              <a:t>‹#›</a:t>
            </a:fld>
            <a:endParaRPr lang="en-US"/>
          </a:p>
        </p:txBody>
      </p:sp>
      <p:pic>
        <p:nvPicPr>
          <p:cNvPr id="4" name="Picture 3">
            <a:extLst>
              <a:ext uri="{FF2B5EF4-FFF2-40B4-BE49-F238E27FC236}">
                <a16:creationId xmlns:a16="http://schemas.microsoft.com/office/drawing/2014/main" id="{BBAF5319-AB4A-3F05-71BB-3438964DEBE6}"/>
              </a:ext>
            </a:extLst>
          </p:cNvPr>
          <p:cNvPicPr>
            <a:picLocks noChangeAspect="1"/>
          </p:cNvPicPr>
          <p:nvPr userDrawn="1"/>
        </p:nvPicPr>
        <p:blipFill>
          <a:blip r:embed="rId3"/>
          <a:stretch>
            <a:fillRect/>
          </a:stretch>
        </p:blipFill>
        <p:spPr>
          <a:xfrm>
            <a:off x="7466307" y="4322619"/>
            <a:ext cx="1677694" cy="820882"/>
          </a:xfrm>
          <a:prstGeom prst="rect">
            <a:avLst/>
          </a:prstGeom>
        </p:spPr>
      </p:pic>
    </p:spTree>
    <p:extLst>
      <p:ext uri="{BB962C8B-B14F-4D97-AF65-F5344CB8AC3E}">
        <p14:creationId xmlns:p14="http://schemas.microsoft.com/office/powerpoint/2010/main" val="271205077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Content Slide">
    <p:spTree>
      <p:nvGrpSpPr>
        <p:cNvPr id="1" name=""/>
        <p:cNvGrpSpPr/>
        <p:nvPr/>
      </p:nvGrpSpPr>
      <p:grpSpPr>
        <a:xfrm>
          <a:off x="0" y="0"/>
          <a:ext cx="0" cy="0"/>
          <a:chOff x="0" y="0"/>
          <a:chExt cx="0" cy="0"/>
        </a:xfrm>
      </p:grpSpPr>
      <p:pic>
        <p:nvPicPr>
          <p:cNvPr id="6" name="Picture 5" descr="A red surface with a black background&#10;&#10;Description automatically generated with medium confidence">
            <a:extLst>
              <a:ext uri="{FF2B5EF4-FFF2-40B4-BE49-F238E27FC236}">
                <a16:creationId xmlns:a16="http://schemas.microsoft.com/office/drawing/2014/main" id="{B56F3CAD-7BF3-0042-BA33-8A5869BCA96A}"/>
              </a:ext>
            </a:extLst>
          </p:cNvPr>
          <p:cNvPicPr>
            <a:picLocks noChangeAspect="1"/>
          </p:cNvPicPr>
          <p:nvPr userDrawn="1"/>
        </p:nvPicPr>
        <p:blipFill>
          <a:blip r:embed="rId2"/>
          <a:stretch>
            <a:fillRect/>
          </a:stretch>
        </p:blipFill>
        <p:spPr>
          <a:xfrm>
            <a:off x="0" y="1"/>
            <a:ext cx="9144000" cy="5143500"/>
          </a:xfrm>
          <a:prstGeom prst="rect">
            <a:avLst/>
          </a:prstGeom>
        </p:spPr>
      </p:pic>
      <p:sp>
        <p:nvSpPr>
          <p:cNvPr id="4" name="Content Placeholder 3"/>
          <p:cNvSpPr>
            <a:spLocks noGrp="1"/>
          </p:cNvSpPr>
          <p:nvPr>
            <p:ph sz="half" idx="2"/>
          </p:nvPr>
        </p:nvSpPr>
        <p:spPr>
          <a:xfrm>
            <a:off x="571500" y="1208348"/>
            <a:ext cx="8055666" cy="3118897"/>
          </a:xfrm>
        </p:spPr>
        <p:txBody>
          <a:bodyPr lIns="0" tIns="0" rIns="0" bIns="0">
            <a:noAutofit/>
          </a:bodyPr>
          <a:lstStyle>
            <a:lvl1pPr marL="171446" indent="-171446">
              <a:buClr>
                <a:schemeClr val="accent1"/>
              </a:buClr>
              <a:buFont typeface="Arial" panose="020B0604020202020204" pitchFamily="34" charset="0"/>
              <a:buChar char="•"/>
              <a:defRPr sz="1800"/>
            </a:lvl1pPr>
            <a:lvl2pPr marL="514337" indent="-171446">
              <a:spcBef>
                <a:spcPts val="600"/>
              </a:spcBef>
              <a:buClr>
                <a:schemeClr val="accent1"/>
              </a:buClr>
              <a:buFont typeface="Arial" panose="020B0604020202020204" pitchFamily="34" charset="0"/>
              <a:buChar char="•"/>
              <a:defRPr sz="1800"/>
            </a:lvl2pPr>
            <a:lvl3pPr marL="857228" indent="-171446">
              <a:buClr>
                <a:schemeClr val="accent1"/>
              </a:buClr>
              <a:buFont typeface="Arial" panose="020B0604020202020204" pitchFamily="34" charset="0"/>
              <a:buChar char="•"/>
              <a:defRPr sz="1800"/>
            </a:lvl3pPr>
            <a:lvl4pPr marL="1200120" indent="-171446">
              <a:buClr>
                <a:schemeClr val="accent1"/>
              </a:buClr>
              <a:buFont typeface="Arial" panose="020B0604020202020204" pitchFamily="34" charset="0"/>
              <a:buChar char="•"/>
              <a:defRPr sz="1800"/>
            </a:lvl4pPr>
            <a:lvl5pPr marL="1543012" indent="-171446">
              <a:buClr>
                <a:schemeClr val="accent1"/>
              </a:buClr>
              <a:buFont typeface="Arial" panose="020B0604020202020204" pitchFamily="34" charset="0"/>
              <a:buChar cha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a:extLst>
              <a:ext uri="{FF2B5EF4-FFF2-40B4-BE49-F238E27FC236}">
                <a16:creationId xmlns:a16="http://schemas.microsoft.com/office/drawing/2014/main" id="{AB64294A-0EB7-ED44-A3E5-F1EF59B87ADA}"/>
              </a:ext>
            </a:extLst>
          </p:cNvPr>
          <p:cNvPicPr>
            <a:picLocks noChangeAspect="1"/>
          </p:cNvPicPr>
          <p:nvPr/>
        </p:nvPicPr>
        <p:blipFill>
          <a:blip r:embed="rId3"/>
          <a:stretch>
            <a:fillRect/>
          </a:stretch>
        </p:blipFill>
        <p:spPr>
          <a:xfrm>
            <a:off x="7466307" y="4322619"/>
            <a:ext cx="1677694" cy="820882"/>
          </a:xfrm>
          <a:prstGeom prst="rect">
            <a:avLst/>
          </a:prstGeom>
        </p:spPr>
      </p:pic>
      <p:sp>
        <p:nvSpPr>
          <p:cNvPr id="2" name="Title 1"/>
          <p:cNvSpPr>
            <a:spLocks noGrp="1"/>
          </p:cNvSpPr>
          <p:nvPr>
            <p:ph type="title"/>
          </p:nvPr>
        </p:nvSpPr>
        <p:spPr>
          <a:xfrm>
            <a:off x="571499" y="432594"/>
            <a:ext cx="8055666" cy="720000"/>
          </a:xfrm>
        </p:spPr>
        <p:txBody>
          <a:bodyPr lIns="0" tIns="0" rIns="0" bIns="0" anchor="t">
            <a:noAutofit/>
          </a:bodyPr>
          <a:lstStyle>
            <a:lvl1pPr>
              <a:defRPr sz="2400"/>
            </a:lvl1pPr>
          </a:lstStyle>
          <a:p>
            <a:r>
              <a:rPr lang="en-US"/>
              <a:t>Click to edit Master title style</a:t>
            </a:r>
          </a:p>
        </p:txBody>
      </p:sp>
      <p:sp>
        <p:nvSpPr>
          <p:cNvPr id="3" name="Slide Number Placeholder 2">
            <a:extLst>
              <a:ext uri="{FF2B5EF4-FFF2-40B4-BE49-F238E27FC236}">
                <a16:creationId xmlns:a16="http://schemas.microsoft.com/office/drawing/2014/main" id="{47FE2386-C37E-5F39-4BB4-F59B70513B1A}"/>
              </a:ext>
            </a:extLst>
          </p:cNvPr>
          <p:cNvSpPr>
            <a:spLocks noGrp="1"/>
          </p:cNvSpPr>
          <p:nvPr>
            <p:ph type="sldNum" sz="quarter" idx="10"/>
          </p:nvPr>
        </p:nvSpPr>
        <p:spPr>
          <a:xfrm>
            <a:off x="3543300" y="4674255"/>
            <a:ext cx="2057400" cy="274637"/>
          </a:xfrm>
        </p:spPr>
        <p:txBody>
          <a:bodyPr/>
          <a:lstStyle>
            <a:lvl1pPr algn="ctr">
              <a:defRPr>
                <a:solidFill>
                  <a:schemeClr val="bg1"/>
                </a:solidFill>
              </a:defRPr>
            </a:lvl1pPr>
          </a:lstStyle>
          <a:p>
            <a:fld id="{9A4F85B5-676E-9044-9839-DA4F1F4AF237}" type="slidenum">
              <a:rPr lang="en-US" smtClean="0"/>
              <a:pPr/>
              <a:t>‹#›</a:t>
            </a:fld>
            <a:endParaRPr lang="en-US"/>
          </a:p>
        </p:txBody>
      </p:sp>
    </p:spTree>
    <p:extLst>
      <p:ext uri="{BB962C8B-B14F-4D97-AF65-F5344CB8AC3E}">
        <p14:creationId xmlns:p14="http://schemas.microsoft.com/office/powerpoint/2010/main" val="5718305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5"/>
            <a:ext cx="7772400" cy="10223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79638"/>
            <a:ext cx="7772400" cy="112553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63120057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Content Slide - Wave Abov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CDFA407-1BDE-3D75-C7CC-870E2B66DEB1}"/>
              </a:ext>
            </a:extLst>
          </p:cNvPr>
          <p:cNvPicPr>
            <a:picLocks noChangeAspect="1"/>
          </p:cNvPicPr>
          <p:nvPr userDrawn="1"/>
        </p:nvPicPr>
        <p:blipFill>
          <a:blip r:embed="rId2"/>
          <a:srcRect/>
          <a:stretch/>
        </p:blipFill>
        <p:spPr>
          <a:xfrm rot="10800000">
            <a:off x="-2" y="0"/>
            <a:ext cx="9144000" cy="5143500"/>
          </a:xfrm>
          <a:prstGeom prst="rect">
            <a:avLst/>
          </a:prstGeom>
        </p:spPr>
      </p:pic>
      <p:sp>
        <p:nvSpPr>
          <p:cNvPr id="4" name="Content Placeholder 3"/>
          <p:cNvSpPr>
            <a:spLocks noGrp="1"/>
          </p:cNvSpPr>
          <p:nvPr>
            <p:ph sz="half" idx="2"/>
          </p:nvPr>
        </p:nvSpPr>
        <p:spPr>
          <a:xfrm>
            <a:off x="571500" y="1542299"/>
            <a:ext cx="8055666" cy="2834655"/>
          </a:xfrm>
        </p:spPr>
        <p:txBody>
          <a:bodyPr lIns="0" tIns="0" rIns="0" bIns="0">
            <a:noAutofit/>
          </a:bodyPr>
          <a:lstStyle>
            <a:lvl1pPr marL="171446" indent="-171446">
              <a:buClr>
                <a:schemeClr val="accent1"/>
              </a:buClr>
              <a:buFont typeface="Arial" panose="020B0604020202020204" pitchFamily="34" charset="0"/>
              <a:buChar char="•"/>
              <a:defRPr sz="1800"/>
            </a:lvl1pPr>
            <a:lvl2pPr marL="514337" indent="-171446">
              <a:spcBef>
                <a:spcPts val="600"/>
              </a:spcBef>
              <a:buClr>
                <a:schemeClr val="accent1"/>
              </a:buClr>
              <a:buFont typeface="Arial" panose="020B0604020202020204" pitchFamily="34" charset="0"/>
              <a:buChar char="•"/>
              <a:defRPr sz="1800"/>
            </a:lvl2pPr>
            <a:lvl3pPr marL="857228" indent="-171446">
              <a:buClr>
                <a:schemeClr val="accent1"/>
              </a:buClr>
              <a:buFont typeface="Arial" panose="020B0604020202020204" pitchFamily="34" charset="0"/>
              <a:buChar char="•"/>
              <a:defRPr sz="1800"/>
            </a:lvl3pPr>
            <a:lvl4pPr marL="1200120" indent="-171446">
              <a:buClr>
                <a:schemeClr val="accent1"/>
              </a:buClr>
              <a:buFont typeface="Arial" panose="020B0604020202020204" pitchFamily="34" charset="0"/>
              <a:buChar char="•"/>
              <a:defRPr sz="1800"/>
            </a:lvl4pPr>
            <a:lvl5pPr marL="1543012" indent="-171446">
              <a:buClr>
                <a:schemeClr val="accent1"/>
              </a:buClr>
              <a:buFont typeface="Arial" panose="020B0604020202020204" pitchFamily="34" charset="0"/>
              <a:buChar cha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a:extLst>
              <a:ext uri="{FF2B5EF4-FFF2-40B4-BE49-F238E27FC236}">
                <a16:creationId xmlns:a16="http://schemas.microsoft.com/office/drawing/2014/main" id="{AB64294A-0EB7-ED44-A3E5-F1EF59B87ADA}"/>
              </a:ext>
            </a:extLst>
          </p:cNvPr>
          <p:cNvPicPr>
            <a:picLocks noChangeAspect="1"/>
          </p:cNvPicPr>
          <p:nvPr/>
        </p:nvPicPr>
        <p:blipFill>
          <a:blip r:embed="rId3"/>
          <a:stretch>
            <a:fillRect/>
          </a:stretch>
        </p:blipFill>
        <p:spPr>
          <a:xfrm>
            <a:off x="7466307" y="4322619"/>
            <a:ext cx="1677694" cy="820882"/>
          </a:xfrm>
          <a:prstGeom prst="rect">
            <a:avLst/>
          </a:prstGeom>
        </p:spPr>
      </p:pic>
      <p:sp>
        <p:nvSpPr>
          <p:cNvPr id="2" name="Title 1"/>
          <p:cNvSpPr>
            <a:spLocks noGrp="1"/>
          </p:cNvSpPr>
          <p:nvPr>
            <p:ph type="title"/>
          </p:nvPr>
        </p:nvSpPr>
        <p:spPr>
          <a:xfrm>
            <a:off x="571499" y="766546"/>
            <a:ext cx="8055666" cy="720000"/>
          </a:xfrm>
        </p:spPr>
        <p:txBody>
          <a:bodyPr lIns="0" tIns="0" rIns="0" bIns="0" anchor="t">
            <a:noAutofit/>
          </a:bodyPr>
          <a:lstStyle>
            <a:lvl1pPr>
              <a:defRPr sz="2400"/>
            </a:lvl1pPr>
          </a:lstStyle>
          <a:p>
            <a:r>
              <a:rPr lang="en-US"/>
              <a:t>Click to edit Master title style</a:t>
            </a:r>
          </a:p>
        </p:txBody>
      </p:sp>
      <p:pic>
        <p:nvPicPr>
          <p:cNvPr id="9" name="Picture 8">
            <a:extLst>
              <a:ext uri="{FF2B5EF4-FFF2-40B4-BE49-F238E27FC236}">
                <a16:creationId xmlns:a16="http://schemas.microsoft.com/office/drawing/2014/main" id="{C9C94AE2-FD6B-1F82-3196-40A158C215E5}"/>
              </a:ext>
            </a:extLst>
          </p:cNvPr>
          <p:cNvPicPr>
            <a:picLocks noChangeAspect="1"/>
          </p:cNvPicPr>
          <p:nvPr userDrawn="1"/>
        </p:nvPicPr>
        <p:blipFill>
          <a:blip r:embed="rId4"/>
          <a:stretch>
            <a:fillRect/>
          </a:stretch>
        </p:blipFill>
        <p:spPr>
          <a:xfrm>
            <a:off x="7466307" y="4322619"/>
            <a:ext cx="1677694" cy="820882"/>
          </a:xfrm>
          <a:prstGeom prst="rect">
            <a:avLst/>
          </a:prstGeom>
        </p:spPr>
      </p:pic>
      <p:sp>
        <p:nvSpPr>
          <p:cNvPr id="3" name="Slide Number Placeholder 2">
            <a:extLst>
              <a:ext uri="{FF2B5EF4-FFF2-40B4-BE49-F238E27FC236}">
                <a16:creationId xmlns:a16="http://schemas.microsoft.com/office/drawing/2014/main" id="{73C00C39-0669-FA5D-DF00-D98C623B7562}"/>
              </a:ext>
            </a:extLst>
          </p:cNvPr>
          <p:cNvSpPr>
            <a:spLocks noGrp="1"/>
          </p:cNvSpPr>
          <p:nvPr>
            <p:ph type="sldNum" sz="quarter" idx="10"/>
          </p:nvPr>
        </p:nvSpPr>
        <p:spPr>
          <a:xfrm>
            <a:off x="3543298" y="4671941"/>
            <a:ext cx="2057400" cy="274637"/>
          </a:xfrm>
        </p:spPr>
        <p:txBody>
          <a:bodyPr/>
          <a:lstStyle>
            <a:lvl1pPr algn="ctr">
              <a:defRPr>
                <a:solidFill>
                  <a:schemeClr val="tx1"/>
                </a:solidFill>
              </a:defRPr>
            </a:lvl1pPr>
          </a:lstStyle>
          <a:p>
            <a:fld id="{9A4F85B5-676E-9044-9839-DA4F1F4AF237}" type="slidenum">
              <a:rPr lang="en-US" smtClean="0"/>
              <a:pPr/>
              <a:t>‹#›</a:t>
            </a:fld>
            <a:endParaRPr lang="en-US"/>
          </a:p>
        </p:txBody>
      </p:sp>
    </p:spTree>
    <p:extLst>
      <p:ext uri="{BB962C8B-B14F-4D97-AF65-F5344CB8AC3E}">
        <p14:creationId xmlns:p14="http://schemas.microsoft.com/office/powerpoint/2010/main" val="193513516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 With Box">
    <p:spTree>
      <p:nvGrpSpPr>
        <p:cNvPr id="1" name=""/>
        <p:cNvGrpSpPr/>
        <p:nvPr/>
      </p:nvGrpSpPr>
      <p:grpSpPr>
        <a:xfrm>
          <a:off x="0" y="0"/>
          <a:ext cx="0" cy="0"/>
          <a:chOff x="0" y="0"/>
          <a:chExt cx="0" cy="0"/>
        </a:xfrm>
      </p:grpSpPr>
      <p:pic>
        <p:nvPicPr>
          <p:cNvPr id="11" name="Picture 10" descr="A red surface with a black background&#10;&#10;Description automatically generated with medium confidence">
            <a:extLst>
              <a:ext uri="{FF2B5EF4-FFF2-40B4-BE49-F238E27FC236}">
                <a16:creationId xmlns:a16="http://schemas.microsoft.com/office/drawing/2014/main" id="{71DAD6E7-F2BA-1747-9462-F567163DF419}"/>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4" name="Content Placeholder 3"/>
          <p:cNvSpPr>
            <a:spLocks noGrp="1"/>
          </p:cNvSpPr>
          <p:nvPr>
            <p:ph sz="half" idx="2"/>
          </p:nvPr>
        </p:nvSpPr>
        <p:spPr>
          <a:xfrm>
            <a:off x="572402" y="1306800"/>
            <a:ext cx="4425268" cy="3116710"/>
          </a:xfrm>
        </p:spPr>
        <p:txBody>
          <a:bodyPr lIns="0" tIns="0" rIns="0" bIns="0">
            <a:noAutofit/>
          </a:bodyPr>
          <a:lstStyle>
            <a:lvl1pPr marL="0" indent="0">
              <a:buFontTx/>
              <a:buNone/>
              <a:defRPr sz="1800"/>
            </a:lvl1pPr>
            <a:lvl2pPr marL="342892" indent="0">
              <a:buFontTx/>
              <a:buNone/>
              <a:defRPr sz="1800"/>
            </a:lvl2pPr>
            <a:lvl3pPr marL="685783" indent="0">
              <a:buFontTx/>
              <a:buNone/>
              <a:defRPr sz="1800"/>
            </a:lvl3pPr>
            <a:lvl4pPr marL="1028675" indent="0">
              <a:buFontTx/>
              <a:buNone/>
              <a:defRPr sz="1800"/>
            </a:lvl4pPr>
            <a:lvl5pPr marL="1371566" indent="0">
              <a:buFontTx/>
              <a:buNone/>
              <a:defRPr sz="1800"/>
            </a:lvl5pPr>
          </a:lstStyle>
          <a:p>
            <a:pPr lvl="0"/>
            <a:r>
              <a:rPr lang="en-US"/>
              <a:t>Click to edit Master text styles</a:t>
            </a:r>
          </a:p>
        </p:txBody>
      </p:sp>
      <p:pic>
        <p:nvPicPr>
          <p:cNvPr id="12" name="Picture 11">
            <a:extLst>
              <a:ext uri="{FF2B5EF4-FFF2-40B4-BE49-F238E27FC236}">
                <a16:creationId xmlns:a16="http://schemas.microsoft.com/office/drawing/2014/main" id="{A1A77C94-F7E3-3E47-A799-43D7A9072E55}"/>
              </a:ext>
            </a:extLst>
          </p:cNvPr>
          <p:cNvPicPr>
            <a:picLocks noChangeAspect="1"/>
          </p:cNvPicPr>
          <p:nvPr/>
        </p:nvPicPr>
        <p:blipFill>
          <a:blip r:embed="rId3"/>
          <a:stretch>
            <a:fillRect/>
          </a:stretch>
        </p:blipFill>
        <p:spPr>
          <a:xfrm>
            <a:off x="7466307" y="4322619"/>
            <a:ext cx="1677694" cy="820882"/>
          </a:xfrm>
          <a:prstGeom prst="rect">
            <a:avLst/>
          </a:prstGeom>
        </p:spPr>
      </p:pic>
      <p:sp>
        <p:nvSpPr>
          <p:cNvPr id="2" name="Title 1"/>
          <p:cNvSpPr>
            <a:spLocks noGrp="1"/>
          </p:cNvSpPr>
          <p:nvPr>
            <p:ph type="title"/>
          </p:nvPr>
        </p:nvSpPr>
        <p:spPr>
          <a:xfrm>
            <a:off x="572401" y="432000"/>
            <a:ext cx="7999199" cy="723600"/>
          </a:xfrm>
        </p:spPr>
        <p:txBody>
          <a:bodyPr lIns="0" tIns="0" rIns="0" bIns="0" anchor="t">
            <a:noAutofit/>
          </a:bodyPr>
          <a:lstStyle>
            <a:lvl1pPr>
              <a:defRPr sz="2400"/>
            </a:lvl1pPr>
          </a:lstStyle>
          <a:p>
            <a:r>
              <a:rPr lang="en-US"/>
              <a:t>Click to edit Master title style</a:t>
            </a:r>
          </a:p>
        </p:txBody>
      </p:sp>
      <p:sp>
        <p:nvSpPr>
          <p:cNvPr id="6" name="Content Placeholder 5"/>
          <p:cNvSpPr>
            <a:spLocks noGrp="1"/>
          </p:cNvSpPr>
          <p:nvPr>
            <p:ph sz="quarter" idx="4"/>
          </p:nvPr>
        </p:nvSpPr>
        <p:spPr>
          <a:xfrm>
            <a:off x="5474825" y="1306801"/>
            <a:ext cx="3096774" cy="2376608"/>
          </a:xfrm>
          <a:solidFill>
            <a:srgbClr val="E91C24"/>
          </a:solidFill>
        </p:spPr>
        <p:txBody>
          <a:bodyPr lIns="360000" tIns="360000" rIns="360000" bIns="360000" anchor="ctr">
            <a:noAutofit/>
          </a:bodyPr>
          <a:lstStyle>
            <a:lvl1pPr marL="0" indent="0" algn="l">
              <a:spcBef>
                <a:spcPts val="150"/>
              </a:spcBef>
              <a:buFontTx/>
              <a:buNone/>
              <a:defRPr sz="1800" b="1">
                <a:solidFill>
                  <a:schemeClr val="bg1"/>
                </a:solidFill>
              </a:defRPr>
            </a:lvl1pPr>
            <a:lvl2pPr marL="6350" indent="0">
              <a:tabLst/>
              <a:defRPr>
                <a:solidFill>
                  <a:schemeClr val="bg1"/>
                </a:solidFill>
              </a:defRPr>
            </a:lvl2pPr>
            <a:lvl3pPr marL="6350" indent="0">
              <a:tabLst/>
              <a:defRPr>
                <a:solidFill>
                  <a:schemeClr val="bg1"/>
                </a:solidFill>
              </a:defRPr>
            </a:lvl3pPr>
            <a:lvl4pPr marL="6350" indent="0">
              <a:tabLst/>
              <a:defRPr>
                <a:solidFill>
                  <a:schemeClr val="bg1"/>
                </a:solidFill>
              </a:defRPr>
            </a:lvl4pPr>
            <a:lvl5pPr marL="6350" indent="0">
              <a:tabLst/>
              <a:defRPr>
                <a:solidFill>
                  <a:schemeClr val="bg1"/>
                </a:solidFill>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692EC70A-4C1B-63A9-8487-9CCEB71745C5}"/>
              </a:ext>
            </a:extLst>
          </p:cNvPr>
          <p:cNvSpPr>
            <a:spLocks noGrp="1"/>
          </p:cNvSpPr>
          <p:nvPr>
            <p:ph type="sldNum" sz="quarter" idx="10"/>
          </p:nvPr>
        </p:nvSpPr>
        <p:spPr>
          <a:xfrm>
            <a:off x="3543299" y="4674377"/>
            <a:ext cx="2057400" cy="274637"/>
          </a:xfrm>
        </p:spPr>
        <p:txBody>
          <a:bodyPr/>
          <a:lstStyle>
            <a:lvl1pPr algn="ctr">
              <a:defRPr>
                <a:solidFill>
                  <a:schemeClr val="bg1"/>
                </a:solidFill>
              </a:defRPr>
            </a:lvl1pPr>
          </a:lstStyle>
          <a:p>
            <a:fld id="{9A4F85B5-676E-9044-9839-DA4F1F4AF237}" type="slidenum">
              <a:rPr lang="en-US" smtClean="0"/>
              <a:pPr/>
              <a:t>‹#›</a:t>
            </a:fld>
            <a:endParaRPr lang="en-US"/>
          </a:p>
        </p:txBody>
      </p:sp>
    </p:spTree>
    <p:extLst>
      <p:ext uri="{BB962C8B-B14F-4D97-AF65-F5344CB8AC3E}">
        <p14:creationId xmlns:p14="http://schemas.microsoft.com/office/powerpoint/2010/main" val="116828508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 With Box - Wave Abov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CDFA407-1BDE-3D75-C7CC-870E2B66DEB1}"/>
              </a:ext>
            </a:extLst>
          </p:cNvPr>
          <p:cNvPicPr>
            <a:picLocks noChangeAspect="1"/>
          </p:cNvPicPr>
          <p:nvPr userDrawn="1"/>
        </p:nvPicPr>
        <p:blipFill>
          <a:blip r:embed="rId2"/>
          <a:srcRect/>
          <a:stretch/>
        </p:blipFill>
        <p:spPr>
          <a:xfrm rot="10800000">
            <a:off x="-2" y="0"/>
            <a:ext cx="9144000" cy="5143500"/>
          </a:xfrm>
          <a:prstGeom prst="rect">
            <a:avLst/>
          </a:prstGeom>
        </p:spPr>
      </p:pic>
      <p:pic>
        <p:nvPicPr>
          <p:cNvPr id="14" name="Picture 13">
            <a:extLst>
              <a:ext uri="{FF2B5EF4-FFF2-40B4-BE49-F238E27FC236}">
                <a16:creationId xmlns:a16="http://schemas.microsoft.com/office/drawing/2014/main" id="{AB64294A-0EB7-ED44-A3E5-F1EF59B87ADA}"/>
              </a:ext>
            </a:extLst>
          </p:cNvPr>
          <p:cNvPicPr>
            <a:picLocks noChangeAspect="1"/>
          </p:cNvPicPr>
          <p:nvPr/>
        </p:nvPicPr>
        <p:blipFill>
          <a:blip r:embed="rId3"/>
          <a:stretch>
            <a:fillRect/>
          </a:stretch>
        </p:blipFill>
        <p:spPr>
          <a:xfrm>
            <a:off x="7466307" y="4322619"/>
            <a:ext cx="1677694" cy="820882"/>
          </a:xfrm>
          <a:prstGeom prst="rect">
            <a:avLst/>
          </a:prstGeom>
        </p:spPr>
      </p:pic>
      <p:pic>
        <p:nvPicPr>
          <p:cNvPr id="9" name="Picture 8">
            <a:extLst>
              <a:ext uri="{FF2B5EF4-FFF2-40B4-BE49-F238E27FC236}">
                <a16:creationId xmlns:a16="http://schemas.microsoft.com/office/drawing/2014/main" id="{C9C94AE2-FD6B-1F82-3196-40A158C215E5}"/>
              </a:ext>
            </a:extLst>
          </p:cNvPr>
          <p:cNvPicPr>
            <a:picLocks noChangeAspect="1"/>
          </p:cNvPicPr>
          <p:nvPr userDrawn="1"/>
        </p:nvPicPr>
        <p:blipFill>
          <a:blip r:embed="rId4"/>
          <a:stretch>
            <a:fillRect/>
          </a:stretch>
        </p:blipFill>
        <p:spPr>
          <a:xfrm>
            <a:off x="7466307" y="4322619"/>
            <a:ext cx="1677694" cy="820882"/>
          </a:xfrm>
          <a:prstGeom prst="rect">
            <a:avLst/>
          </a:prstGeom>
        </p:spPr>
      </p:pic>
      <p:sp>
        <p:nvSpPr>
          <p:cNvPr id="7" name="Title 1">
            <a:extLst>
              <a:ext uri="{FF2B5EF4-FFF2-40B4-BE49-F238E27FC236}">
                <a16:creationId xmlns:a16="http://schemas.microsoft.com/office/drawing/2014/main" id="{E00B5EC0-FD09-7B35-0E6D-DC0C62DF220C}"/>
              </a:ext>
            </a:extLst>
          </p:cNvPr>
          <p:cNvSpPr>
            <a:spLocks noGrp="1"/>
          </p:cNvSpPr>
          <p:nvPr>
            <p:ph type="title"/>
          </p:nvPr>
        </p:nvSpPr>
        <p:spPr>
          <a:xfrm>
            <a:off x="572401" y="797762"/>
            <a:ext cx="8242679" cy="663703"/>
          </a:xfrm>
        </p:spPr>
        <p:txBody>
          <a:bodyPr lIns="0" tIns="0" rIns="0" bIns="0" anchor="t">
            <a:noAutofit/>
          </a:bodyPr>
          <a:lstStyle>
            <a:lvl1pPr>
              <a:defRPr sz="2400"/>
            </a:lvl1pPr>
          </a:lstStyle>
          <a:p>
            <a:r>
              <a:rPr lang="en-US"/>
              <a:t>Click to edit Master title style</a:t>
            </a:r>
          </a:p>
        </p:txBody>
      </p:sp>
      <p:sp>
        <p:nvSpPr>
          <p:cNvPr id="12" name="Content Placeholder 3">
            <a:extLst>
              <a:ext uri="{FF2B5EF4-FFF2-40B4-BE49-F238E27FC236}">
                <a16:creationId xmlns:a16="http://schemas.microsoft.com/office/drawing/2014/main" id="{182CFFC4-66BE-2AFD-72A5-E6B8F8FF99B3}"/>
              </a:ext>
            </a:extLst>
          </p:cNvPr>
          <p:cNvSpPr>
            <a:spLocks noGrp="1"/>
          </p:cNvSpPr>
          <p:nvPr>
            <p:ph sz="half" idx="2"/>
          </p:nvPr>
        </p:nvSpPr>
        <p:spPr>
          <a:xfrm>
            <a:off x="572402" y="1593051"/>
            <a:ext cx="4425268" cy="3116710"/>
          </a:xfrm>
        </p:spPr>
        <p:txBody>
          <a:bodyPr lIns="0" tIns="0" rIns="0" bIns="0">
            <a:noAutofit/>
          </a:bodyPr>
          <a:lstStyle>
            <a:lvl1pPr marL="0" indent="0">
              <a:buFontTx/>
              <a:buNone/>
              <a:defRPr sz="1800"/>
            </a:lvl1pPr>
            <a:lvl2pPr marL="342892" indent="0">
              <a:buFontTx/>
              <a:buNone/>
              <a:defRPr sz="1800"/>
            </a:lvl2pPr>
            <a:lvl3pPr marL="685783" indent="0">
              <a:buFontTx/>
              <a:buNone/>
              <a:defRPr sz="1800"/>
            </a:lvl3pPr>
            <a:lvl4pPr marL="1028675" indent="0">
              <a:buFontTx/>
              <a:buNone/>
              <a:defRPr sz="1800"/>
            </a:lvl4pPr>
            <a:lvl5pPr marL="1371566" indent="0">
              <a:buFontTx/>
              <a:buNone/>
              <a:defRPr sz="1800"/>
            </a:lvl5pPr>
          </a:lstStyle>
          <a:p>
            <a:pPr lvl="0"/>
            <a:r>
              <a:rPr lang="en-US"/>
              <a:t>Click to edit Master text styles</a:t>
            </a:r>
          </a:p>
        </p:txBody>
      </p:sp>
      <p:sp>
        <p:nvSpPr>
          <p:cNvPr id="13" name="Content Placeholder 5">
            <a:extLst>
              <a:ext uri="{FF2B5EF4-FFF2-40B4-BE49-F238E27FC236}">
                <a16:creationId xmlns:a16="http://schemas.microsoft.com/office/drawing/2014/main" id="{186B4E04-E03C-6E30-02EF-AF7692F14D5B}"/>
              </a:ext>
            </a:extLst>
          </p:cNvPr>
          <p:cNvSpPr>
            <a:spLocks noGrp="1"/>
          </p:cNvSpPr>
          <p:nvPr>
            <p:ph sz="quarter" idx="4"/>
          </p:nvPr>
        </p:nvSpPr>
        <p:spPr>
          <a:xfrm>
            <a:off x="5474825" y="1593051"/>
            <a:ext cx="3340254" cy="2376608"/>
          </a:xfrm>
          <a:solidFill>
            <a:srgbClr val="E91C24"/>
          </a:solidFill>
        </p:spPr>
        <p:txBody>
          <a:bodyPr lIns="360000" tIns="360000" rIns="360000" bIns="360000" anchor="ctr">
            <a:noAutofit/>
          </a:bodyPr>
          <a:lstStyle>
            <a:lvl1pPr marL="0" indent="0" algn="l">
              <a:spcBef>
                <a:spcPts val="150"/>
              </a:spcBef>
              <a:buFontTx/>
              <a:buNone/>
              <a:defRPr sz="1800" b="1">
                <a:solidFill>
                  <a:schemeClr val="bg1"/>
                </a:solidFill>
              </a:defRPr>
            </a:lvl1pPr>
            <a:lvl2pPr marL="6350" indent="0">
              <a:tabLst/>
              <a:defRPr>
                <a:solidFill>
                  <a:schemeClr val="bg1"/>
                </a:solidFill>
              </a:defRPr>
            </a:lvl2pPr>
            <a:lvl3pPr marL="6350" indent="0">
              <a:tabLst/>
              <a:defRPr>
                <a:solidFill>
                  <a:schemeClr val="bg1"/>
                </a:solidFill>
              </a:defRPr>
            </a:lvl3pPr>
            <a:lvl4pPr marL="6350" indent="0">
              <a:tabLst/>
              <a:defRPr>
                <a:solidFill>
                  <a:schemeClr val="bg1"/>
                </a:solidFill>
              </a:defRPr>
            </a:lvl4pPr>
            <a:lvl5pPr marL="6350" indent="0">
              <a:tabLst/>
              <a:defRPr>
                <a:solidFill>
                  <a:schemeClr val="bg1"/>
                </a:solidFill>
              </a:defRPr>
            </a:lvl5pPr>
          </a:lstStyle>
          <a:p>
            <a:pPr lvl="0"/>
            <a:r>
              <a:rPr lang="en-US"/>
              <a:t>Click to edit Master text styles</a:t>
            </a:r>
          </a:p>
        </p:txBody>
      </p:sp>
      <p:sp>
        <p:nvSpPr>
          <p:cNvPr id="2" name="Slide Number Placeholder 1">
            <a:extLst>
              <a:ext uri="{FF2B5EF4-FFF2-40B4-BE49-F238E27FC236}">
                <a16:creationId xmlns:a16="http://schemas.microsoft.com/office/drawing/2014/main" id="{B006D72B-C54F-5838-0D98-7EC1FA9DCDB0}"/>
              </a:ext>
            </a:extLst>
          </p:cNvPr>
          <p:cNvSpPr>
            <a:spLocks noGrp="1"/>
          </p:cNvSpPr>
          <p:nvPr>
            <p:ph type="sldNum" sz="quarter" idx="10"/>
          </p:nvPr>
        </p:nvSpPr>
        <p:spPr>
          <a:xfrm>
            <a:off x="3547108" y="4671924"/>
            <a:ext cx="2057400" cy="274637"/>
          </a:xfrm>
        </p:spPr>
        <p:txBody>
          <a:bodyPr/>
          <a:lstStyle>
            <a:lvl1pPr algn="ctr">
              <a:defRPr>
                <a:solidFill>
                  <a:schemeClr val="tx1"/>
                </a:solidFill>
              </a:defRPr>
            </a:lvl1pPr>
          </a:lstStyle>
          <a:p>
            <a:fld id="{9A4F85B5-676E-9044-9839-DA4F1F4AF237}" type="slidenum">
              <a:rPr lang="en-US" smtClean="0"/>
              <a:pPr/>
              <a:t>‹#›</a:t>
            </a:fld>
            <a:endParaRPr lang="en-US"/>
          </a:p>
        </p:txBody>
      </p:sp>
    </p:spTree>
    <p:extLst>
      <p:ext uri="{BB962C8B-B14F-4D97-AF65-F5344CB8AC3E}">
        <p14:creationId xmlns:p14="http://schemas.microsoft.com/office/powerpoint/2010/main" val="3869810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pic>
        <p:nvPicPr>
          <p:cNvPr id="11" name="Picture 10" descr="A red surface with a black background&#10;&#10;Description automatically generated with medium confidence">
            <a:extLst>
              <a:ext uri="{FF2B5EF4-FFF2-40B4-BE49-F238E27FC236}">
                <a16:creationId xmlns:a16="http://schemas.microsoft.com/office/drawing/2014/main" id="{BD62C7B2-F881-304C-8673-2B7AE442965A}"/>
              </a:ext>
            </a:extLst>
          </p:cNvPr>
          <p:cNvPicPr>
            <a:picLocks noChangeAspect="1"/>
          </p:cNvPicPr>
          <p:nvPr userDrawn="1"/>
        </p:nvPicPr>
        <p:blipFill>
          <a:blip r:embed="rId2"/>
          <a:stretch>
            <a:fillRect/>
          </a:stretch>
        </p:blipFill>
        <p:spPr>
          <a:xfrm>
            <a:off x="0" y="0"/>
            <a:ext cx="9144000" cy="5143500"/>
          </a:xfrm>
          <a:prstGeom prst="rect">
            <a:avLst/>
          </a:prstGeom>
        </p:spPr>
      </p:pic>
      <p:pic>
        <p:nvPicPr>
          <p:cNvPr id="14" name="Picture 13">
            <a:extLst>
              <a:ext uri="{FF2B5EF4-FFF2-40B4-BE49-F238E27FC236}">
                <a16:creationId xmlns:a16="http://schemas.microsoft.com/office/drawing/2014/main" id="{AB64294A-0EB7-ED44-A3E5-F1EF59B87ADA}"/>
              </a:ext>
            </a:extLst>
          </p:cNvPr>
          <p:cNvPicPr>
            <a:picLocks noChangeAspect="1"/>
          </p:cNvPicPr>
          <p:nvPr/>
        </p:nvPicPr>
        <p:blipFill>
          <a:blip r:embed="rId3"/>
          <a:stretch>
            <a:fillRect/>
          </a:stretch>
        </p:blipFill>
        <p:spPr>
          <a:xfrm>
            <a:off x="7466307" y="4322619"/>
            <a:ext cx="1677694" cy="820882"/>
          </a:xfrm>
          <a:prstGeom prst="rect">
            <a:avLst/>
          </a:prstGeom>
        </p:spPr>
      </p:pic>
      <p:sp>
        <p:nvSpPr>
          <p:cNvPr id="2" name="Title 1"/>
          <p:cNvSpPr>
            <a:spLocks noGrp="1"/>
          </p:cNvSpPr>
          <p:nvPr>
            <p:ph type="title"/>
          </p:nvPr>
        </p:nvSpPr>
        <p:spPr>
          <a:xfrm>
            <a:off x="572401" y="432001"/>
            <a:ext cx="7999200" cy="663703"/>
          </a:xfrm>
        </p:spPr>
        <p:txBody>
          <a:bodyPr lIns="0" tIns="0" rIns="0" bIns="0" anchor="t">
            <a:noAutofit/>
          </a:bodyPr>
          <a:lstStyle>
            <a:lvl1pPr>
              <a:defRPr sz="2400"/>
            </a:lvl1pPr>
          </a:lstStyle>
          <a:p>
            <a:r>
              <a:rPr lang="en-US"/>
              <a:t>Click to edit Master title style</a:t>
            </a:r>
          </a:p>
        </p:txBody>
      </p:sp>
      <p:sp>
        <p:nvSpPr>
          <p:cNvPr id="4" name="Content Placeholder 3"/>
          <p:cNvSpPr>
            <a:spLocks noGrp="1"/>
          </p:cNvSpPr>
          <p:nvPr>
            <p:ph sz="half" idx="2"/>
          </p:nvPr>
        </p:nvSpPr>
        <p:spPr>
          <a:xfrm>
            <a:off x="572401" y="1221828"/>
            <a:ext cx="3716522" cy="3026980"/>
          </a:xfrm>
        </p:spPr>
        <p:txBody>
          <a:bodyPr lIns="0" tIns="0" rIns="0" bIns="0">
            <a:noAutofit/>
          </a:bodyPr>
          <a:lstStyle>
            <a:lvl1pPr marL="171446" indent="-171446">
              <a:buClr>
                <a:srgbClr val="E91C24"/>
              </a:buClr>
              <a:buFont typeface="Arial" panose="020B0604020202020204" pitchFamily="34" charset="0"/>
              <a:buChar char="•"/>
              <a:defRPr sz="1800"/>
            </a:lvl1pPr>
            <a:lvl2pPr marL="514337" indent="-171446">
              <a:buClr>
                <a:srgbClr val="E91C24"/>
              </a:buClr>
              <a:buFont typeface="Arial" panose="020B0604020202020204" pitchFamily="34" charset="0"/>
              <a:buChar char="•"/>
              <a:defRPr sz="1800"/>
            </a:lvl2pPr>
            <a:lvl3pPr marL="857228" indent="-171446">
              <a:buClr>
                <a:srgbClr val="E91C24"/>
              </a:buClr>
              <a:buFont typeface="Arial" panose="020B0604020202020204" pitchFamily="34" charset="0"/>
              <a:buChar char="•"/>
              <a:defRPr sz="1800"/>
            </a:lvl3pPr>
            <a:lvl4pPr marL="1200120" indent="-171446">
              <a:buClr>
                <a:srgbClr val="E91C24"/>
              </a:buClr>
              <a:buFont typeface="Arial" panose="020B0604020202020204" pitchFamily="34" charset="0"/>
              <a:buChar char="•"/>
              <a:defRPr sz="1800"/>
            </a:lvl4pPr>
            <a:lvl5pPr marL="1543012" indent="-171446">
              <a:buClr>
                <a:srgbClr val="E91C24"/>
              </a:buClr>
              <a:buFont typeface="Arial" panose="020B0604020202020204" pitchFamily="34" charset="0"/>
              <a:buChar cha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855080" y="1221828"/>
            <a:ext cx="3716521" cy="3026980"/>
          </a:xfrm>
        </p:spPr>
        <p:txBody>
          <a:bodyPr lIns="0" tIns="0" rIns="0" bIns="0">
            <a:noAutofit/>
          </a:bodyPr>
          <a:lstStyle>
            <a:lvl1pPr>
              <a:buClr>
                <a:srgbClr val="E91C24"/>
              </a:buClr>
              <a:defRPr sz="1800"/>
            </a:lvl1pPr>
            <a:lvl2pPr>
              <a:buClr>
                <a:srgbClr val="E91C24"/>
              </a:buClr>
              <a:defRPr sz="1800"/>
            </a:lvl2pPr>
            <a:lvl3pPr>
              <a:buClr>
                <a:srgbClr val="E91C24"/>
              </a:buClr>
              <a:defRPr sz="1800"/>
            </a:lvl3pPr>
            <a:lvl4pPr>
              <a:buClr>
                <a:srgbClr val="E91C24"/>
              </a:buClr>
              <a:defRPr sz="1800"/>
            </a:lvl4pPr>
            <a:lvl5pPr>
              <a:buClr>
                <a:srgbClr val="E91C24"/>
              </a:buCl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a:extLst>
              <a:ext uri="{FF2B5EF4-FFF2-40B4-BE49-F238E27FC236}">
                <a16:creationId xmlns:a16="http://schemas.microsoft.com/office/drawing/2014/main" id="{B05F7907-417B-9845-A5F7-7A6C2442283A}"/>
              </a:ext>
            </a:extLst>
          </p:cNvPr>
          <p:cNvPicPr>
            <a:picLocks noChangeAspect="1"/>
          </p:cNvPicPr>
          <p:nvPr userDrawn="1"/>
        </p:nvPicPr>
        <p:blipFill>
          <a:blip r:embed="rId3"/>
          <a:stretch>
            <a:fillRect/>
          </a:stretch>
        </p:blipFill>
        <p:spPr>
          <a:xfrm>
            <a:off x="7466307" y="4322619"/>
            <a:ext cx="1677694" cy="820882"/>
          </a:xfrm>
          <a:prstGeom prst="rect">
            <a:avLst/>
          </a:prstGeom>
        </p:spPr>
      </p:pic>
      <p:sp>
        <p:nvSpPr>
          <p:cNvPr id="3" name="Slide Number Placeholder 2">
            <a:extLst>
              <a:ext uri="{FF2B5EF4-FFF2-40B4-BE49-F238E27FC236}">
                <a16:creationId xmlns:a16="http://schemas.microsoft.com/office/drawing/2014/main" id="{7181195C-9508-C09C-1A43-D3F2531FFC1F}"/>
              </a:ext>
            </a:extLst>
          </p:cNvPr>
          <p:cNvSpPr>
            <a:spLocks noGrp="1"/>
          </p:cNvSpPr>
          <p:nvPr>
            <p:ph type="sldNum" sz="quarter" idx="10"/>
          </p:nvPr>
        </p:nvSpPr>
        <p:spPr>
          <a:xfrm>
            <a:off x="3543300" y="4671942"/>
            <a:ext cx="2057400" cy="274637"/>
          </a:xfrm>
        </p:spPr>
        <p:txBody>
          <a:bodyPr/>
          <a:lstStyle>
            <a:lvl1pPr algn="ctr">
              <a:defRPr>
                <a:solidFill>
                  <a:schemeClr val="bg1"/>
                </a:solidFill>
              </a:defRPr>
            </a:lvl1pPr>
          </a:lstStyle>
          <a:p>
            <a:fld id="{9A4F85B5-676E-9044-9839-DA4F1F4AF237}" type="slidenum">
              <a:rPr lang="en-US" smtClean="0"/>
              <a:pPr/>
              <a:t>‹#›</a:t>
            </a:fld>
            <a:endParaRPr lang="en-US"/>
          </a:p>
        </p:txBody>
      </p:sp>
    </p:spTree>
    <p:extLst>
      <p:ext uri="{BB962C8B-B14F-4D97-AF65-F5344CB8AC3E}">
        <p14:creationId xmlns:p14="http://schemas.microsoft.com/office/powerpoint/2010/main" val="5883512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wo Columns Wave Abov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CDFA407-1BDE-3D75-C7CC-870E2B66DEB1}"/>
              </a:ext>
            </a:extLst>
          </p:cNvPr>
          <p:cNvPicPr>
            <a:picLocks noChangeAspect="1"/>
          </p:cNvPicPr>
          <p:nvPr userDrawn="1"/>
        </p:nvPicPr>
        <p:blipFill>
          <a:blip r:embed="rId2"/>
          <a:srcRect/>
          <a:stretch/>
        </p:blipFill>
        <p:spPr>
          <a:xfrm rot="10800000">
            <a:off x="-2" y="0"/>
            <a:ext cx="9144000" cy="5143500"/>
          </a:xfrm>
          <a:prstGeom prst="rect">
            <a:avLst/>
          </a:prstGeom>
        </p:spPr>
      </p:pic>
      <p:pic>
        <p:nvPicPr>
          <p:cNvPr id="14" name="Picture 13">
            <a:extLst>
              <a:ext uri="{FF2B5EF4-FFF2-40B4-BE49-F238E27FC236}">
                <a16:creationId xmlns:a16="http://schemas.microsoft.com/office/drawing/2014/main" id="{AB64294A-0EB7-ED44-A3E5-F1EF59B87ADA}"/>
              </a:ext>
            </a:extLst>
          </p:cNvPr>
          <p:cNvPicPr>
            <a:picLocks noChangeAspect="1"/>
          </p:cNvPicPr>
          <p:nvPr/>
        </p:nvPicPr>
        <p:blipFill>
          <a:blip r:embed="rId3"/>
          <a:stretch>
            <a:fillRect/>
          </a:stretch>
        </p:blipFill>
        <p:spPr>
          <a:xfrm>
            <a:off x="7466307" y="4322619"/>
            <a:ext cx="1677694" cy="820882"/>
          </a:xfrm>
          <a:prstGeom prst="rect">
            <a:avLst/>
          </a:prstGeom>
        </p:spPr>
      </p:pic>
      <p:pic>
        <p:nvPicPr>
          <p:cNvPr id="9" name="Picture 8">
            <a:extLst>
              <a:ext uri="{FF2B5EF4-FFF2-40B4-BE49-F238E27FC236}">
                <a16:creationId xmlns:a16="http://schemas.microsoft.com/office/drawing/2014/main" id="{C9C94AE2-FD6B-1F82-3196-40A158C215E5}"/>
              </a:ext>
            </a:extLst>
          </p:cNvPr>
          <p:cNvPicPr>
            <a:picLocks noChangeAspect="1"/>
          </p:cNvPicPr>
          <p:nvPr userDrawn="1"/>
        </p:nvPicPr>
        <p:blipFill>
          <a:blip r:embed="rId4"/>
          <a:stretch>
            <a:fillRect/>
          </a:stretch>
        </p:blipFill>
        <p:spPr>
          <a:xfrm>
            <a:off x="7466307" y="4322619"/>
            <a:ext cx="1677694" cy="820882"/>
          </a:xfrm>
          <a:prstGeom prst="rect">
            <a:avLst/>
          </a:prstGeom>
        </p:spPr>
      </p:pic>
      <p:sp>
        <p:nvSpPr>
          <p:cNvPr id="7" name="Title 1">
            <a:extLst>
              <a:ext uri="{FF2B5EF4-FFF2-40B4-BE49-F238E27FC236}">
                <a16:creationId xmlns:a16="http://schemas.microsoft.com/office/drawing/2014/main" id="{E00B5EC0-FD09-7B35-0E6D-DC0C62DF220C}"/>
              </a:ext>
            </a:extLst>
          </p:cNvPr>
          <p:cNvSpPr>
            <a:spLocks noGrp="1"/>
          </p:cNvSpPr>
          <p:nvPr>
            <p:ph type="title"/>
          </p:nvPr>
        </p:nvSpPr>
        <p:spPr>
          <a:xfrm>
            <a:off x="572401" y="797762"/>
            <a:ext cx="7999200" cy="663703"/>
          </a:xfrm>
        </p:spPr>
        <p:txBody>
          <a:bodyPr lIns="0" tIns="0" rIns="0" bIns="0" anchor="t">
            <a:noAutofit/>
          </a:bodyPr>
          <a:lstStyle>
            <a:lvl1pPr>
              <a:defRPr sz="2400"/>
            </a:lvl1pPr>
          </a:lstStyle>
          <a:p>
            <a:r>
              <a:rPr lang="en-US"/>
              <a:t>Click to edit Master title style</a:t>
            </a:r>
          </a:p>
        </p:txBody>
      </p:sp>
      <p:sp>
        <p:nvSpPr>
          <p:cNvPr id="10" name="Content Placeholder 3">
            <a:extLst>
              <a:ext uri="{FF2B5EF4-FFF2-40B4-BE49-F238E27FC236}">
                <a16:creationId xmlns:a16="http://schemas.microsoft.com/office/drawing/2014/main" id="{86B374BF-327C-A1C5-95C4-C9A2DE524A13}"/>
              </a:ext>
            </a:extLst>
          </p:cNvPr>
          <p:cNvSpPr>
            <a:spLocks noGrp="1"/>
          </p:cNvSpPr>
          <p:nvPr>
            <p:ph sz="half" idx="2"/>
          </p:nvPr>
        </p:nvSpPr>
        <p:spPr>
          <a:xfrm>
            <a:off x="572401" y="1587589"/>
            <a:ext cx="3716522" cy="2758151"/>
          </a:xfrm>
        </p:spPr>
        <p:txBody>
          <a:bodyPr lIns="0" tIns="0" rIns="0" bIns="0">
            <a:noAutofit/>
          </a:bodyPr>
          <a:lstStyle>
            <a:lvl1pPr marL="171446" indent="-171446">
              <a:buClr>
                <a:srgbClr val="E91C24"/>
              </a:buClr>
              <a:buFont typeface="Arial" panose="020B0604020202020204" pitchFamily="34" charset="0"/>
              <a:buChar char="•"/>
              <a:defRPr sz="1800"/>
            </a:lvl1pPr>
            <a:lvl2pPr marL="514337" indent="-171446">
              <a:buClr>
                <a:srgbClr val="E91C24"/>
              </a:buClr>
              <a:buFont typeface="Arial" panose="020B0604020202020204" pitchFamily="34" charset="0"/>
              <a:buChar char="•"/>
              <a:defRPr sz="1800"/>
            </a:lvl2pPr>
            <a:lvl3pPr marL="857228" indent="-171446">
              <a:buClr>
                <a:srgbClr val="E91C24"/>
              </a:buClr>
              <a:buFont typeface="Arial" panose="020B0604020202020204" pitchFamily="34" charset="0"/>
              <a:buChar char="•"/>
              <a:defRPr sz="1800"/>
            </a:lvl3pPr>
            <a:lvl4pPr marL="1200120" indent="-171446">
              <a:buClr>
                <a:srgbClr val="E91C24"/>
              </a:buClr>
              <a:buFont typeface="Arial" panose="020B0604020202020204" pitchFamily="34" charset="0"/>
              <a:buChar char="•"/>
              <a:defRPr sz="1800"/>
            </a:lvl4pPr>
            <a:lvl5pPr marL="1543012" indent="-171446">
              <a:buClr>
                <a:srgbClr val="E91C24"/>
              </a:buClr>
              <a:buFont typeface="Arial" panose="020B0604020202020204" pitchFamily="34" charset="0"/>
              <a:buChar cha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5">
            <a:extLst>
              <a:ext uri="{FF2B5EF4-FFF2-40B4-BE49-F238E27FC236}">
                <a16:creationId xmlns:a16="http://schemas.microsoft.com/office/drawing/2014/main" id="{0A48466F-4618-BC73-3718-4121D1F66C67}"/>
              </a:ext>
            </a:extLst>
          </p:cNvPr>
          <p:cNvSpPr>
            <a:spLocks noGrp="1"/>
          </p:cNvSpPr>
          <p:nvPr>
            <p:ph sz="quarter" idx="4"/>
          </p:nvPr>
        </p:nvSpPr>
        <p:spPr>
          <a:xfrm>
            <a:off x="4855080" y="1587589"/>
            <a:ext cx="3716521" cy="2758151"/>
          </a:xfrm>
        </p:spPr>
        <p:txBody>
          <a:bodyPr lIns="0" tIns="0" rIns="0" bIns="0">
            <a:noAutofit/>
          </a:bodyPr>
          <a:lstStyle>
            <a:lvl1pPr>
              <a:buClr>
                <a:srgbClr val="E91C24"/>
              </a:buClr>
              <a:defRPr sz="1800"/>
            </a:lvl1pPr>
            <a:lvl2pPr>
              <a:buClr>
                <a:srgbClr val="E91C24"/>
              </a:buClr>
              <a:defRPr sz="1800"/>
            </a:lvl2pPr>
            <a:lvl3pPr>
              <a:buClr>
                <a:srgbClr val="E91C24"/>
              </a:buClr>
              <a:defRPr sz="1800"/>
            </a:lvl3pPr>
            <a:lvl4pPr>
              <a:buClr>
                <a:srgbClr val="E91C24"/>
              </a:buClr>
              <a:defRPr sz="1800"/>
            </a:lvl4pPr>
            <a:lvl5pPr>
              <a:buClr>
                <a:srgbClr val="E91C24"/>
              </a:buCl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1">
            <a:extLst>
              <a:ext uri="{FF2B5EF4-FFF2-40B4-BE49-F238E27FC236}">
                <a16:creationId xmlns:a16="http://schemas.microsoft.com/office/drawing/2014/main" id="{F1DBA0B5-3F22-2AD2-09F4-25969B42ADDB}"/>
              </a:ext>
            </a:extLst>
          </p:cNvPr>
          <p:cNvSpPr>
            <a:spLocks noGrp="1"/>
          </p:cNvSpPr>
          <p:nvPr>
            <p:ph type="sldNum" sz="quarter" idx="10"/>
          </p:nvPr>
        </p:nvSpPr>
        <p:spPr>
          <a:xfrm>
            <a:off x="3543298" y="4675882"/>
            <a:ext cx="2057400" cy="274637"/>
          </a:xfrm>
        </p:spPr>
        <p:txBody>
          <a:bodyPr/>
          <a:lstStyle>
            <a:lvl1pPr algn="ctr">
              <a:defRPr>
                <a:solidFill>
                  <a:schemeClr val="tx1"/>
                </a:solidFill>
              </a:defRPr>
            </a:lvl1pPr>
          </a:lstStyle>
          <a:p>
            <a:fld id="{9A4F85B5-676E-9044-9839-DA4F1F4AF237}" type="slidenum">
              <a:rPr lang="en-US" smtClean="0"/>
              <a:pPr/>
              <a:t>‹#›</a:t>
            </a:fld>
            <a:endParaRPr lang="en-US"/>
          </a:p>
        </p:txBody>
      </p:sp>
    </p:spTree>
    <p:extLst>
      <p:ext uri="{BB962C8B-B14F-4D97-AF65-F5344CB8AC3E}">
        <p14:creationId xmlns:p14="http://schemas.microsoft.com/office/powerpoint/2010/main" val="415744622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wo Columns No Wave">
    <p:spTree>
      <p:nvGrpSpPr>
        <p:cNvPr id="1" name=""/>
        <p:cNvGrpSpPr/>
        <p:nvPr/>
      </p:nvGrpSpPr>
      <p:grpSpPr>
        <a:xfrm>
          <a:off x="0" y="0"/>
          <a:ext cx="0" cy="0"/>
          <a:chOff x="0" y="0"/>
          <a:chExt cx="0" cy="0"/>
        </a:xfrm>
      </p:grpSpPr>
      <p:sp>
        <p:nvSpPr>
          <p:cNvPr id="2" name="Title 1"/>
          <p:cNvSpPr>
            <a:spLocks noGrp="1"/>
          </p:cNvSpPr>
          <p:nvPr>
            <p:ph type="title"/>
          </p:nvPr>
        </p:nvSpPr>
        <p:spPr>
          <a:xfrm>
            <a:off x="572401" y="432000"/>
            <a:ext cx="7999199" cy="671586"/>
          </a:xfrm>
        </p:spPr>
        <p:txBody>
          <a:bodyPr lIns="0" tIns="0" rIns="0" bIns="0" anchor="t">
            <a:noAutofit/>
          </a:bodyPr>
          <a:lstStyle>
            <a:lvl1pPr>
              <a:defRPr sz="2400"/>
            </a:lvl1pPr>
          </a:lstStyle>
          <a:p>
            <a:r>
              <a:rPr lang="en-US"/>
              <a:t>Click to edit Master title style</a:t>
            </a:r>
          </a:p>
        </p:txBody>
      </p:sp>
      <p:sp>
        <p:nvSpPr>
          <p:cNvPr id="4" name="Content Placeholder 3"/>
          <p:cNvSpPr>
            <a:spLocks noGrp="1"/>
          </p:cNvSpPr>
          <p:nvPr>
            <p:ph sz="half" idx="2"/>
          </p:nvPr>
        </p:nvSpPr>
        <p:spPr>
          <a:xfrm>
            <a:off x="572401" y="1213946"/>
            <a:ext cx="3716522" cy="3152356"/>
          </a:xfrm>
        </p:spPr>
        <p:txBody>
          <a:bodyPr lIns="0" tIns="0" rIns="0" bIns="0">
            <a:noAutofit/>
          </a:bodyPr>
          <a:lstStyle>
            <a:lvl1pPr marL="171446" indent="-171446">
              <a:buClr>
                <a:srgbClr val="E91C24"/>
              </a:buClr>
              <a:buFont typeface="Arial" panose="020B0604020202020204" pitchFamily="34" charset="0"/>
              <a:buChar char="•"/>
              <a:defRPr sz="1800"/>
            </a:lvl1pPr>
            <a:lvl2pPr marL="514337" indent="-171446">
              <a:buClr>
                <a:srgbClr val="E91C24"/>
              </a:buClr>
              <a:buFont typeface="Arial" panose="020B0604020202020204" pitchFamily="34" charset="0"/>
              <a:buChar char="•"/>
              <a:defRPr sz="1800"/>
            </a:lvl2pPr>
            <a:lvl3pPr marL="857228" indent="-171446">
              <a:buClr>
                <a:srgbClr val="E91C24"/>
              </a:buClr>
              <a:buFont typeface="Arial" panose="020B0604020202020204" pitchFamily="34" charset="0"/>
              <a:buChar char="•"/>
              <a:defRPr sz="1800"/>
            </a:lvl3pPr>
            <a:lvl4pPr marL="1200120" indent="-171446">
              <a:buClr>
                <a:srgbClr val="E91C24"/>
              </a:buClr>
              <a:buFont typeface="Arial" panose="020B0604020202020204" pitchFamily="34" charset="0"/>
              <a:buChar char="•"/>
              <a:defRPr sz="1800"/>
            </a:lvl4pPr>
            <a:lvl5pPr marL="1543012" indent="-171446">
              <a:buClr>
                <a:srgbClr val="E91C24"/>
              </a:buClr>
              <a:buFont typeface="Arial" panose="020B0604020202020204" pitchFamily="34" charset="0"/>
              <a:buChar cha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855080" y="1213946"/>
            <a:ext cx="3716521" cy="3152356"/>
          </a:xfrm>
        </p:spPr>
        <p:txBody>
          <a:bodyPr lIns="0" tIns="0" rIns="0" bIns="0">
            <a:noAutofit/>
          </a:bodyPr>
          <a:lstStyle>
            <a:lvl1pPr>
              <a:buClr>
                <a:srgbClr val="E91C24"/>
              </a:buClr>
              <a:defRPr sz="1800"/>
            </a:lvl1pPr>
            <a:lvl2pPr>
              <a:buClr>
                <a:srgbClr val="E91C24"/>
              </a:buClr>
              <a:defRPr sz="1800"/>
            </a:lvl2pPr>
            <a:lvl3pPr>
              <a:buClr>
                <a:srgbClr val="E91C24"/>
              </a:buClr>
              <a:defRPr sz="1800"/>
            </a:lvl3pPr>
            <a:lvl4pPr>
              <a:buClr>
                <a:srgbClr val="E91C24"/>
              </a:buClr>
              <a:defRPr sz="1800"/>
            </a:lvl4pPr>
            <a:lvl5pPr>
              <a:buClr>
                <a:srgbClr val="E91C24"/>
              </a:buCl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a:extLst>
              <a:ext uri="{FF2B5EF4-FFF2-40B4-BE49-F238E27FC236}">
                <a16:creationId xmlns:a16="http://schemas.microsoft.com/office/drawing/2014/main" id="{30ABDF25-55E1-8740-9525-1A0949824DF8}"/>
              </a:ext>
            </a:extLst>
          </p:cNvPr>
          <p:cNvPicPr>
            <a:picLocks noChangeAspect="1"/>
          </p:cNvPicPr>
          <p:nvPr/>
        </p:nvPicPr>
        <p:blipFill>
          <a:blip r:embed="rId2"/>
          <a:stretch>
            <a:fillRect/>
          </a:stretch>
        </p:blipFill>
        <p:spPr>
          <a:xfrm>
            <a:off x="7466307" y="4322619"/>
            <a:ext cx="1677694" cy="820882"/>
          </a:xfrm>
          <a:prstGeom prst="rect">
            <a:avLst/>
          </a:prstGeom>
        </p:spPr>
      </p:pic>
      <p:sp>
        <p:nvSpPr>
          <p:cNvPr id="3" name="Slide Number Placeholder 2">
            <a:extLst>
              <a:ext uri="{FF2B5EF4-FFF2-40B4-BE49-F238E27FC236}">
                <a16:creationId xmlns:a16="http://schemas.microsoft.com/office/drawing/2014/main" id="{8770233F-CCC5-633D-52F5-7E9CC50067AE}"/>
              </a:ext>
            </a:extLst>
          </p:cNvPr>
          <p:cNvSpPr>
            <a:spLocks noGrp="1"/>
          </p:cNvSpPr>
          <p:nvPr>
            <p:ph type="sldNum" sz="quarter" idx="10"/>
          </p:nvPr>
        </p:nvSpPr>
        <p:spPr>
          <a:xfrm>
            <a:off x="3543299" y="4671941"/>
            <a:ext cx="2057400" cy="274637"/>
          </a:xfrm>
        </p:spPr>
        <p:txBody>
          <a:bodyPr/>
          <a:lstStyle>
            <a:lvl1pPr algn="ctr">
              <a:defRPr>
                <a:solidFill>
                  <a:schemeClr val="tx1"/>
                </a:solidFill>
              </a:defRPr>
            </a:lvl1pPr>
          </a:lstStyle>
          <a:p>
            <a:fld id="{9A4F85B5-676E-9044-9839-DA4F1F4AF237}" type="slidenum">
              <a:rPr lang="en-US" smtClean="0"/>
              <a:pPr/>
              <a:t>‹#›</a:t>
            </a:fld>
            <a:endParaRPr lang="en-US"/>
          </a:p>
        </p:txBody>
      </p:sp>
    </p:spTree>
    <p:extLst>
      <p:ext uri="{BB962C8B-B14F-4D97-AF65-F5344CB8AC3E}">
        <p14:creationId xmlns:p14="http://schemas.microsoft.com/office/powerpoint/2010/main" val="9494236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Content With Sub-Head">
    <p:spTree>
      <p:nvGrpSpPr>
        <p:cNvPr id="1" name=""/>
        <p:cNvGrpSpPr/>
        <p:nvPr/>
      </p:nvGrpSpPr>
      <p:grpSpPr>
        <a:xfrm>
          <a:off x="0" y="0"/>
          <a:ext cx="0" cy="0"/>
          <a:chOff x="0" y="0"/>
          <a:chExt cx="0" cy="0"/>
        </a:xfrm>
      </p:grpSpPr>
      <p:pic>
        <p:nvPicPr>
          <p:cNvPr id="7" name="Picture 6" descr="A red surface with a black background&#10;&#10;Description automatically generated with medium confidence">
            <a:extLst>
              <a:ext uri="{FF2B5EF4-FFF2-40B4-BE49-F238E27FC236}">
                <a16:creationId xmlns:a16="http://schemas.microsoft.com/office/drawing/2014/main" id="{B49692BE-6321-0E46-9AE2-E491AAD3172B}"/>
              </a:ext>
            </a:extLst>
          </p:cNvPr>
          <p:cNvPicPr>
            <a:picLocks noChangeAspect="1"/>
          </p:cNvPicPr>
          <p:nvPr userDrawn="1"/>
        </p:nvPicPr>
        <p:blipFill>
          <a:blip r:embed="rId2"/>
          <a:stretch>
            <a:fillRect/>
          </a:stretch>
        </p:blipFill>
        <p:spPr>
          <a:xfrm>
            <a:off x="0" y="1"/>
            <a:ext cx="9144000" cy="5143500"/>
          </a:xfrm>
          <a:prstGeom prst="rect">
            <a:avLst/>
          </a:prstGeom>
        </p:spPr>
      </p:pic>
      <p:pic>
        <p:nvPicPr>
          <p:cNvPr id="14" name="Picture 13">
            <a:extLst>
              <a:ext uri="{FF2B5EF4-FFF2-40B4-BE49-F238E27FC236}">
                <a16:creationId xmlns:a16="http://schemas.microsoft.com/office/drawing/2014/main" id="{AB64294A-0EB7-ED44-A3E5-F1EF59B87ADA}"/>
              </a:ext>
            </a:extLst>
          </p:cNvPr>
          <p:cNvPicPr>
            <a:picLocks noChangeAspect="1"/>
          </p:cNvPicPr>
          <p:nvPr/>
        </p:nvPicPr>
        <p:blipFill>
          <a:blip r:embed="rId3"/>
          <a:stretch>
            <a:fillRect/>
          </a:stretch>
        </p:blipFill>
        <p:spPr>
          <a:xfrm>
            <a:off x="7466307" y="4322619"/>
            <a:ext cx="1677694" cy="820882"/>
          </a:xfrm>
          <a:prstGeom prst="rect">
            <a:avLst/>
          </a:prstGeom>
        </p:spPr>
      </p:pic>
      <p:sp>
        <p:nvSpPr>
          <p:cNvPr id="2" name="Title 1"/>
          <p:cNvSpPr>
            <a:spLocks noGrp="1"/>
          </p:cNvSpPr>
          <p:nvPr>
            <p:ph type="title"/>
          </p:nvPr>
        </p:nvSpPr>
        <p:spPr>
          <a:xfrm>
            <a:off x="571500" y="432595"/>
            <a:ext cx="8000008" cy="640832"/>
          </a:xfrm>
        </p:spPr>
        <p:txBody>
          <a:bodyPr lIns="0" tIns="0" rIns="0" bIns="0" anchor="t">
            <a:noAutofit/>
          </a:bodyPr>
          <a:lstStyle>
            <a:lvl1pPr>
              <a:defRPr sz="2400"/>
            </a:lvl1pPr>
          </a:lstStyle>
          <a:p>
            <a:r>
              <a:rPr lang="en-US"/>
              <a:t>Click to edit Master title style</a:t>
            </a:r>
          </a:p>
        </p:txBody>
      </p:sp>
      <p:sp>
        <p:nvSpPr>
          <p:cNvPr id="3" name="Text Placeholder 2"/>
          <p:cNvSpPr>
            <a:spLocks noGrp="1"/>
          </p:cNvSpPr>
          <p:nvPr>
            <p:ph type="body" idx="1"/>
          </p:nvPr>
        </p:nvSpPr>
        <p:spPr>
          <a:xfrm>
            <a:off x="571499" y="1074019"/>
            <a:ext cx="8000007" cy="432000"/>
          </a:xfrm>
        </p:spPr>
        <p:txBody>
          <a:bodyPr lIns="0" tIns="0" rIns="0" bIns="0" anchor="t">
            <a:noAutofit/>
          </a:bodyPr>
          <a:lstStyle>
            <a:lvl1pPr marL="0" indent="0">
              <a:buNone/>
              <a:defRPr sz="1800" b="0">
                <a:solidFill>
                  <a:schemeClr val="tx1"/>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4" name="Content Placeholder 3"/>
          <p:cNvSpPr>
            <a:spLocks noGrp="1"/>
          </p:cNvSpPr>
          <p:nvPr>
            <p:ph sz="half" idx="2"/>
          </p:nvPr>
        </p:nvSpPr>
        <p:spPr>
          <a:xfrm>
            <a:off x="571499" y="1598216"/>
            <a:ext cx="8000007" cy="2674965"/>
          </a:xfrm>
        </p:spPr>
        <p:txBody>
          <a:bodyPr lIns="0" tIns="0" rIns="0" bIns="0">
            <a:noAutofit/>
          </a:bodyPr>
          <a:lstStyle>
            <a:lvl1pPr marL="171446" indent="-171446">
              <a:buClr>
                <a:schemeClr val="accent1"/>
              </a:buClr>
              <a:buFont typeface="Arial" panose="020B0604020202020204" pitchFamily="34" charset="0"/>
              <a:buChar char="•"/>
              <a:defRPr sz="1800"/>
            </a:lvl1pPr>
            <a:lvl2pPr marL="514337" indent="-171446">
              <a:buClr>
                <a:schemeClr val="accent1"/>
              </a:buClr>
              <a:buFont typeface="Arial" panose="020B0604020202020204" pitchFamily="34" charset="0"/>
              <a:buChar char="•"/>
              <a:defRPr sz="1800"/>
            </a:lvl2pPr>
            <a:lvl3pPr marL="857228" indent="-171446">
              <a:buClr>
                <a:schemeClr val="accent1"/>
              </a:buClr>
              <a:buFont typeface="Arial" panose="020B0604020202020204" pitchFamily="34" charset="0"/>
              <a:buChar char="•"/>
              <a:defRPr sz="1800"/>
            </a:lvl3pPr>
            <a:lvl4pPr marL="1200120" indent="-171446">
              <a:buClr>
                <a:schemeClr val="accent1"/>
              </a:buClr>
              <a:buFont typeface="Arial" panose="020B0604020202020204" pitchFamily="34" charset="0"/>
              <a:buChar char="•"/>
              <a:defRPr sz="1800"/>
            </a:lvl4pPr>
            <a:lvl5pPr marL="1543012" indent="-171446">
              <a:buClr>
                <a:schemeClr val="accent1"/>
              </a:buClr>
              <a:buFont typeface="Arial" panose="020B0604020202020204" pitchFamily="34" charset="0"/>
              <a:buChar cha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86B3DCF8-FDEE-83BF-0E3A-0612C75DEF9F}"/>
              </a:ext>
            </a:extLst>
          </p:cNvPr>
          <p:cNvSpPr>
            <a:spLocks noGrp="1"/>
          </p:cNvSpPr>
          <p:nvPr>
            <p:ph type="sldNum" sz="quarter" idx="10"/>
          </p:nvPr>
        </p:nvSpPr>
        <p:spPr>
          <a:xfrm>
            <a:off x="3542802" y="4669764"/>
            <a:ext cx="2057400" cy="274637"/>
          </a:xfrm>
        </p:spPr>
        <p:txBody>
          <a:bodyPr/>
          <a:lstStyle>
            <a:lvl1pPr algn="ctr">
              <a:defRPr>
                <a:solidFill>
                  <a:schemeClr val="bg1"/>
                </a:solidFill>
              </a:defRPr>
            </a:lvl1pPr>
          </a:lstStyle>
          <a:p>
            <a:fld id="{9A4F85B5-676E-9044-9839-DA4F1F4AF237}" type="slidenum">
              <a:rPr lang="en-US" smtClean="0"/>
              <a:pPr/>
              <a:t>‹#›</a:t>
            </a:fld>
            <a:endParaRPr lang="en-US"/>
          </a:p>
        </p:txBody>
      </p:sp>
    </p:spTree>
    <p:extLst>
      <p:ext uri="{BB962C8B-B14F-4D97-AF65-F5344CB8AC3E}">
        <p14:creationId xmlns:p14="http://schemas.microsoft.com/office/powerpoint/2010/main" val="412795162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ent With Sub-Head - No Wav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0ABDF25-55E1-8740-9525-1A0949824DF8}"/>
              </a:ext>
            </a:extLst>
          </p:cNvPr>
          <p:cNvPicPr>
            <a:picLocks noChangeAspect="1"/>
          </p:cNvPicPr>
          <p:nvPr/>
        </p:nvPicPr>
        <p:blipFill>
          <a:blip r:embed="rId2"/>
          <a:stretch>
            <a:fillRect/>
          </a:stretch>
        </p:blipFill>
        <p:spPr>
          <a:xfrm>
            <a:off x="7466307" y="4322619"/>
            <a:ext cx="1677694" cy="820882"/>
          </a:xfrm>
          <a:prstGeom prst="rect">
            <a:avLst/>
          </a:prstGeom>
        </p:spPr>
      </p:pic>
      <p:pic>
        <p:nvPicPr>
          <p:cNvPr id="10" name="Picture 9">
            <a:extLst>
              <a:ext uri="{FF2B5EF4-FFF2-40B4-BE49-F238E27FC236}">
                <a16:creationId xmlns:a16="http://schemas.microsoft.com/office/drawing/2014/main" id="{A0ECCC5F-AEF6-D149-86B6-908FB0DB07E3}"/>
              </a:ext>
            </a:extLst>
          </p:cNvPr>
          <p:cNvPicPr>
            <a:picLocks noChangeAspect="1"/>
          </p:cNvPicPr>
          <p:nvPr userDrawn="1"/>
        </p:nvPicPr>
        <p:blipFill>
          <a:blip r:embed="rId2"/>
          <a:stretch>
            <a:fillRect/>
          </a:stretch>
        </p:blipFill>
        <p:spPr>
          <a:xfrm>
            <a:off x="7466307" y="4322619"/>
            <a:ext cx="1677694" cy="820882"/>
          </a:xfrm>
          <a:prstGeom prst="rect">
            <a:avLst/>
          </a:prstGeom>
        </p:spPr>
      </p:pic>
      <p:sp>
        <p:nvSpPr>
          <p:cNvPr id="7" name="Title 1">
            <a:extLst>
              <a:ext uri="{FF2B5EF4-FFF2-40B4-BE49-F238E27FC236}">
                <a16:creationId xmlns:a16="http://schemas.microsoft.com/office/drawing/2014/main" id="{E8CD4D76-E938-C0FE-42AF-118C28DAC013}"/>
              </a:ext>
            </a:extLst>
          </p:cNvPr>
          <p:cNvSpPr>
            <a:spLocks noGrp="1"/>
          </p:cNvSpPr>
          <p:nvPr>
            <p:ph type="title"/>
          </p:nvPr>
        </p:nvSpPr>
        <p:spPr>
          <a:xfrm>
            <a:off x="571500" y="432595"/>
            <a:ext cx="8000008" cy="640832"/>
          </a:xfrm>
        </p:spPr>
        <p:txBody>
          <a:bodyPr lIns="0" tIns="0" rIns="0" bIns="0" anchor="t">
            <a:noAutofit/>
          </a:bodyPr>
          <a:lstStyle>
            <a:lvl1pPr>
              <a:defRPr sz="2400"/>
            </a:lvl1pPr>
          </a:lstStyle>
          <a:p>
            <a:r>
              <a:rPr lang="en-US"/>
              <a:t>Click to edit Master title style</a:t>
            </a:r>
          </a:p>
        </p:txBody>
      </p:sp>
      <p:sp>
        <p:nvSpPr>
          <p:cNvPr id="8" name="Text Placeholder 2">
            <a:extLst>
              <a:ext uri="{FF2B5EF4-FFF2-40B4-BE49-F238E27FC236}">
                <a16:creationId xmlns:a16="http://schemas.microsoft.com/office/drawing/2014/main" id="{B19F14C5-836D-38F0-C562-10D4C0A48BF5}"/>
              </a:ext>
            </a:extLst>
          </p:cNvPr>
          <p:cNvSpPr>
            <a:spLocks noGrp="1"/>
          </p:cNvSpPr>
          <p:nvPr>
            <p:ph type="body" idx="1"/>
          </p:nvPr>
        </p:nvSpPr>
        <p:spPr>
          <a:xfrm>
            <a:off x="571499" y="1074019"/>
            <a:ext cx="8000007" cy="432000"/>
          </a:xfrm>
        </p:spPr>
        <p:txBody>
          <a:bodyPr lIns="0" tIns="0" rIns="0" bIns="0" anchor="t">
            <a:noAutofit/>
          </a:bodyPr>
          <a:lstStyle>
            <a:lvl1pPr marL="0" indent="0">
              <a:buNone/>
              <a:defRPr sz="1800" b="0">
                <a:solidFill>
                  <a:schemeClr val="tx1"/>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9" name="Content Placeholder 3">
            <a:extLst>
              <a:ext uri="{FF2B5EF4-FFF2-40B4-BE49-F238E27FC236}">
                <a16:creationId xmlns:a16="http://schemas.microsoft.com/office/drawing/2014/main" id="{0CB51878-5E70-757A-DBDD-496B01533BF2}"/>
              </a:ext>
            </a:extLst>
          </p:cNvPr>
          <p:cNvSpPr>
            <a:spLocks noGrp="1"/>
          </p:cNvSpPr>
          <p:nvPr>
            <p:ph sz="half" idx="2"/>
          </p:nvPr>
        </p:nvSpPr>
        <p:spPr>
          <a:xfrm>
            <a:off x="571499" y="1598216"/>
            <a:ext cx="8000007" cy="2674965"/>
          </a:xfrm>
        </p:spPr>
        <p:txBody>
          <a:bodyPr lIns="0" tIns="0" rIns="0" bIns="0">
            <a:noAutofit/>
          </a:bodyPr>
          <a:lstStyle>
            <a:lvl1pPr marL="171446" indent="-171446">
              <a:buClr>
                <a:schemeClr val="accent1"/>
              </a:buClr>
              <a:buFont typeface="Arial" panose="020B0604020202020204" pitchFamily="34" charset="0"/>
              <a:buChar char="•"/>
              <a:defRPr sz="1800"/>
            </a:lvl1pPr>
            <a:lvl2pPr marL="514337" indent="-171446">
              <a:buClr>
                <a:schemeClr val="accent1"/>
              </a:buClr>
              <a:buFont typeface="Arial" panose="020B0604020202020204" pitchFamily="34" charset="0"/>
              <a:buChar char="•"/>
              <a:defRPr sz="1800"/>
            </a:lvl2pPr>
            <a:lvl3pPr marL="857228" indent="-171446">
              <a:buClr>
                <a:schemeClr val="accent1"/>
              </a:buClr>
              <a:buFont typeface="Arial" panose="020B0604020202020204" pitchFamily="34" charset="0"/>
              <a:buChar char="•"/>
              <a:defRPr sz="1800"/>
            </a:lvl3pPr>
            <a:lvl4pPr marL="1200120" indent="-171446">
              <a:buClr>
                <a:schemeClr val="accent1"/>
              </a:buClr>
              <a:buFont typeface="Arial" panose="020B0604020202020204" pitchFamily="34" charset="0"/>
              <a:buChar char="•"/>
              <a:defRPr sz="1800"/>
            </a:lvl4pPr>
            <a:lvl5pPr marL="1543012" indent="-171446">
              <a:buClr>
                <a:schemeClr val="accent1"/>
              </a:buClr>
              <a:buFont typeface="Arial" panose="020B0604020202020204" pitchFamily="34" charset="0"/>
              <a:buChar cha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1">
            <a:extLst>
              <a:ext uri="{FF2B5EF4-FFF2-40B4-BE49-F238E27FC236}">
                <a16:creationId xmlns:a16="http://schemas.microsoft.com/office/drawing/2014/main" id="{561652FB-1F94-9993-94DF-9E6DD1FE224F}"/>
              </a:ext>
            </a:extLst>
          </p:cNvPr>
          <p:cNvSpPr>
            <a:spLocks noGrp="1"/>
          </p:cNvSpPr>
          <p:nvPr>
            <p:ph type="sldNum" sz="quarter" idx="10"/>
          </p:nvPr>
        </p:nvSpPr>
        <p:spPr>
          <a:xfrm>
            <a:off x="3542802" y="4674118"/>
            <a:ext cx="2057400" cy="274637"/>
          </a:xfrm>
        </p:spPr>
        <p:txBody>
          <a:bodyPr/>
          <a:lstStyle>
            <a:lvl1pPr algn="ctr">
              <a:defRPr>
                <a:solidFill>
                  <a:schemeClr val="tx1"/>
                </a:solidFill>
              </a:defRPr>
            </a:lvl1pPr>
          </a:lstStyle>
          <a:p>
            <a:fld id="{9A4F85B5-676E-9044-9839-DA4F1F4AF237}" type="slidenum">
              <a:rPr lang="en-US" smtClean="0"/>
              <a:pPr/>
              <a:t>‹#›</a:t>
            </a:fld>
            <a:endParaRPr lang="en-US"/>
          </a:p>
        </p:txBody>
      </p:sp>
    </p:spTree>
    <p:extLst>
      <p:ext uri="{BB962C8B-B14F-4D97-AF65-F5344CB8AC3E}">
        <p14:creationId xmlns:p14="http://schemas.microsoft.com/office/powerpoint/2010/main" val="310981083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New Secti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18B6336-F657-744C-A4FC-6471C335AF66}"/>
              </a:ext>
            </a:extLst>
          </p:cNvPr>
          <p:cNvPicPr>
            <a:picLocks noChangeAspect="1"/>
          </p:cNvPicPr>
          <p:nvPr userDrawn="1"/>
        </p:nvPicPr>
        <p:blipFill rotWithShape="1">
          <a:blip r:embed="rId2"/>
          <a:srcRect b="3115"/>
          <a:stretch/>
        </p:blipFill>
        <p:spPr>
          <a:xfrm>
            <a:off x="0" y="8468"/>
            <a:ext cx="9144000" cy="5135033"/>
          </a:xfrm>
          <a:prstGeom prst="rect">
            <a:avLst/>
          </a:prstGeom>
        </p:spPr>
      </p:pic>
      <p:pic>
        <p:nvPicPr>
          <p:cNvPr id="9" name="Picture 8">
            <a:extLst>
              <a:ext uri="{FF2B5EF4-FFF2-40B4-BE49-F238E27FC236}">
                <a16:creationId xmlns:a16="http://schemas.microsoft.com/office/drawing/2014/main" id="{3CDDC454-CEBE-BF44-9F5E-79A5F5000B72}"/>
              </a:ext>
            </a:extLst>
          </p:cNvPr>
          <p:cNvPicPr>
            <a:picLocks noChangeAspect="1"/>
          </p:cNvPicPr>
          <p:nvPr userDrawn="1"/>
        </p:nvPicPr>
        <p:blipFill>
          <a:blip r:embed="rId3"/>
          <a:stretch>
            <a:fillRect/>
          </a:stretch>
        </p:blipFill>
        <p:spPr>
          <a:xfrm>
            <a:off x="7028031" y="4108174"/>
            <a:ext cx="2115970" cy="1035326"/>
          </a:xfrm>
          <a:prstGeom prst="rect">
            <a:avLst/>
          </a:prstGeom>
        </p:spPr>
      </p:pic>
      <p:sp>
        <p:nvSpPr>
          <p:cNvPr id="10" name="Title 1">
            <a:extLst>
              <a:ext uri="{FF2B5EF4-FFF2-40B4-BE49-F238E27FC236}">
                <a16:creationId xmlns:a16="http://schemas.microsoft.com/office/drawing/2014/main" id="{D3DF195C-0123-544A-9FE1-F77D58D7798E}"/>
              </a:ext>
            </a:extLst>
          </p:cNvPr>
          <p:cNvSpPr>
            <a:spLocks noGrp="1"/>
          </p:cNvSpPr>
          <p:nvPr>
            <p:ph type="ctrTitle"/>
          </p:nvPr>
        </p:nvSpPr>
        <p:spPr>
          <a:xfrm>
            <a:off x="572400" y="421148"/>
            <a:ext cx="5712714" cy="1790700"/>
          </a:xfrm>
        </p:spPr>
        <p:txBody>
          <a:bodyPr lIns="0" tIns="0" rIns="0" bIns="0" anchor="b">
            <a:normAutofit/>
          </a:bodyPr>
          <a:lstStyle>
            <a:lvl1pPr algn="l">
              <a:defRPr sz="2800" b="1">
                <a:solidFill>
                  <a:schemeClr val="bg1"/>
                </a:solidFill>
              </a:defRPr>
            </a:lvl1pPr>
          </a:lstStyle>
          <a:p>
            <a:r>
              <a:rPr lang="en-US"/>
              <a:t>Click to edit Master title style</a:t>
            </a:r>
          </a:p>
        </p:txBody>
      </p:sp>
      <p:sp>
        <p:nvSpPr>
          <p:cNvPr id="11" name="Subtitle 2">
            <a:extLst>
              <a:ext uri="{FF2B5EF4-FFF2-40B4-BE49-F238E27FC236}">
                <a16:creationId xmlns:a16="http://schemas.microsoft.com/office/drawing/2014/main" id="{669D0CE7-454F-8B45-AFE8-72DC7B79C1DC}"/>
              </a:ext>
            </a:extLst>
          </p:cNvPr>
          <p:cNvSpPr>
            <a:spLocks noGrp="1"/>
          </p:cNvSpPr>
          <p:nvPr>
            <p:ph type="subTitle" idx="1"/>
          </p:nvPr>
        </p:nvSpPr>
        <p:spPr>
          <a:xfrm>
            <a:off x="572400" y="2280904"/>
            <a:ext cx="5712714" cy="1241822"/>
          </a:xfrm>
        </p:spPr>
        <p:txBody>
          <a:bodyPr lIns="0" tIns="0" rIns="0" bIns="0"/>
          <a:lstStyle>
            <a:lvl1pPr marL="0" indent="0" algn="l">
              <a:buNone/>
              <a:defRPr sz="1800">
                <a:solidFill>
                  <a:schemeClr val="bg1"/>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sp>
        <p:nvSpPr>
          <p:cNvPr id="2" name="Slide Number Placeholder 1">
            <a:extLst>
              <a:ext uri="{FF2B5EF4-FFF2-40B4-BE49-F238E27FC236}">
                <a16:creationId xmlns:a16="http://schemas.microsoft.com/office/drawing/2014/main" id="{C3819938-96BE-11B4-D5E9-28BA83E477B5}"/>
              </a:ext>
            </a:extLst>
          </p:cNvPr>
          <p:cNvSpPr>
            <a:spLocks noGrp="1"/>
          </p:cNvSpPr>
          <p:nvPr>
            <p:ph type="sldNum" sz="quarter" idx="10"/>
          </p:nvPr>
        </p:nvSpPr>
        <p:spPr>
          <a:xfrm>
            <a:off x="3543300" y="4585034"/>
            <a:ext cx="2057400" cy="274637"/>
          </a:xfrm>
        </p:spPr>
        <p:txBody>
          <a:bodyPr/>
          <a:lstStyle>
            <a:lvl1pPr algn="ctr">
              <a:defRPr>
                <a:solidFill>
                  <a:schemeClr val="bg1"/>
                </a:solidFill>
              </a:defRPr>
            </a:lvl1pPr>
          </a:lstStyle>
          <a:p>
            <a:fld id="{9A4F85B5-676E-9044-9839-DA4F1F4AF237}" type="slidenum">
              <a:rPr lang="en-US" smtClean="0"/>
              <a:pPr/>
              <a:t>‹#›</a:t>
            </a:fld>
            <a:endParaRPr lang="en-US"/>
          </a:p>
        </p:txBody>
      </p:sp>
    </p:spTree>
    <p:extLst>
      <p:ext uri="{BB962C8B-B14F-4D97-AF65-F5344CB8AC3E}">
        <p14:creationId xmlns:p14="http://schemas.microsoft.com/office/powerpoint/2010/main" val="292819284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New Sectio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977A851-3FA5-3E49-A8C9-477469ED45BE}"/>
              </a:ext>
            </a:extLst>
          </p:cNvPr>
          <p:cNvPicPr>
            <a:picLocks noChangeAspect="1"/>
          </p:cNvPicPr>
          <p:nvPr userDrawn="1"/>
        </p:nvPicPr>
        <p:blipFill rotWithShape="1">
          <a:blip r:embed="rId2"/>
          <a:srcRect t="-1" b="2800"/>
          <a:stretch/>
        </p:blipFill>
        <p:spPr>
          <a:xfrm>
            <a:off x="0" y="0"/>
            <a:ext cx="9144000" cy="5143500"/>
          </a:xfrm>
          <a:prstGeom prst="rect">
            <a:avLst/>
          </a:prstGeom>
        </p:spPr>
      </p:pic>
      <p:sp>
        <p:nvSpPr>
          <p:cNvPr id="10" name="Title 1">
            <a:extLst>
              <a:ext uri="{FF2B5EF4-FFF2-40B4-BE49-F238E27FC236}">
                <a16:creationId xmlns:a16="http://schemas.microsoft.com/office/drawing/2014/main" id="{010B0C93-FD51-3A4E-857B-7D636927F282}"/>
              </a:ext>
            </a:extLst>
          </p:cNvPr>
          <p:cNvSpPr>
            <a:spLocks noGrp="1"/>
          </p:cNvSpPr>
          <p:nvPr>
            <p:ph type="ctrTitle"/>
          </p:nvPr>
        </p:nvSpPr>
        <p:spPr>
          <a:xfrm>
            <a:off x="572400" y="421148"/>
            <a:ext cx="5712714" cy="1790700"/>
          </a:xfrm>
        </p:spPr>
        <p:txBody>
          <a:bodyPr lIns="0" tIns="0" rIns="0" bIns="0" anchor="b">
            <a:normAutofit/>
          </a:bodyPr>
          <a:lstStyle>
            <a:lvl1pPr algn="l">
              <a:defRPr sz="2800" b="1">
                <a:solidFill>
                  <a:schemeClr val="bg1"/>
                </a:solidFill>
              </a:defRPr>
            </a:lvl1pPr>
          </a:lstStyle>
          <a:p>
            <a:r>
              <a:rPr lang="en-US"/>
              <a:t>Click to edit Master title style</a:t>
            </a:r>
          </a:p>
        </p:txBody>
      </p:sp>
      <p:sp>
        <p:nvSpPr>
          <p:cNvPr id="11" name="Subtitle 2">
            <a:extLst>
              <a:ext uri="{FF2B5EF4-FFF2-40B4-BE49-F238E27FC236}">
                <a16:creationId xmlns:a16="http://schemas.microsoft.com/office/drawing/2014/main" id="{AA900B0B-5519-B742-BA4D-9FD1125EAACF}"/>
              </a:ext>
            </a:extLst>
          </p:cNvPr>
          <p:cNvSpPr>
            <a:spLocks noGrp="1"/>
          </p:cNvSpPr>
          <p:nvPr>
            <p:ph type="subTitle" idx="1"/>
          </p:nvPr>
        </p:nvSpPr>
        <p:spPr>
          <a:xfrm>
            <a:off x="572400" y="2280904"/>
            <a:ext cx="5712714" cy="1241822"/>
          </a:xfrm>
        </p:spPr>
        <p:txBody>
          <a:bodyPr lIns="0" tIns="0" rIns="0" bIns="0"/>
          <a:lstStyle>
            <a:lvl1pPr marL="0" indent="0" algn="l">
              <a:buNone/>
              <a:defRPr sz="1800">
                <a:solidFill>
                  <a:schemeClr val="bg1"/>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pic>
        <p:nvPicPr>
          <p:cNvPr id="6" name="Picture 5">
            <a:extLst>
              <a:ext uri="{FF2B5EF4-FFF2-40B4-BE49-F238E27FC236}">
                <a16:creationId xmlns:a16="http://schemas.microsoft.com/office/drawing/2014/main" id="{F11690E5-33BD-B648-A36E-4CF380D48FA1}"/>
              </a:ext>
            </a:extLst>
          </p:cNvPr>
          <p:cNvPicPr>
            <a:picLocks noChangeAspect="1"/>
          </p:cNvPicPr>
          <p:nvPr userDrawn="1"/>
        </p:nvPicPr>
        <p:blipFill>
          <a:blip r:embed="rId3"/>
          <a:stretch>
            <a:fillRect/>
          </a:stretch>
        </p:blipFill>
        <p:spPr>
          <a:xfrm>
            <a:off x="7028031" y="4108174"/>
            <a:ext cx="2115970" cy="1035326"/>
          </a:xfrm>
          <a:prstGeom prst="rect">
            <a:avLst/>
          </a:prstGeom>
        </p:spPr>
      </p:pic>
      <p:sp>
        <p:nvSpPr>
          <p:cNvPr id="2" name="Slide Number Placeholder 1">
            <a:extLst>
              <a:ext uri="{FF2B5EF4-FFF2-40B4-BE49-F238E27FC236}">
                <a16:creationId xmlns:a16="http://schemas.microsoft.com/office/drawing/2014/main" id="{0795C56C-42CD-45F0-DD34-DEA49349D96D}"/>
              </a:ext>
            </a:extLst>
          </p:cNvPr>
          <p:cNvSpPr>
            <a:spLocks noGrp="1"/>
          </p:cNvSpPr>
          <p:nvPr>
            <p:ph type="sldNum" sz="quarter" idx="10"/>
          </p:nvPr>
        </p:nvSpPr>
        <p:spPr>
          <a:xfrm>
            <a:off x="3543300" y="4585034"/>
            <a:ext cx="2057400" cy="274637"/>
          </a:xfrm>
        </p:spPr>
        <p:txBody>
          <a:bodyPr/>
          <a:lstStyle>
            <a:lvl1pPr algn="ctr">
              <a:defRPr>
                <a:solidFill>
                  <a:schemeClr val="bg1"/>
                </a:solidFill>
              </a:defRPr>
            </a:lvl1pPr>
          </a:lstStyle>
          <a:p>
            <a:fld id="{9A4F85B5-676E-9044-9839-DA4F1F4AF237}" type="slidenum">
              <a:rPr lang="en-US" smtClean="0"/>
              <a:pPr/>
              <a:t>‹#›</a:t>
            </a:fld>
            <a:endParaRPr lang="en-US"/>
          </a:p>
        </p:txBody>
      </p:sp>
    </p:spTree>
    <p:extLst>
      <p:ext uri="{BB962C8B-B14F-4D97-AF65-F5344CB8AC3E}">
        <p14:creationId xmlns:p14="http://schemas.microsoft.com/office/powerpoint/2010/main" val="7761633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716125"/>
            <a:ext cx="4038600" cy="294385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716125"/>
            <a:ext cx="4038600" cy="294385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3549687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Final Thank You">
    <p:spTree>
      <p:nvGrpSpPr>
        <p:cNvPr id="1" name=""/>
        <p:cNvGrpSpPr/>
        <p:nvPr/>
      </p:nvGrpSpPr>
      <p:grpSpPr>
        <a:xfrm>
          <a:off x="0" y="0"/>
          <a:ext cx="0" cy="0"/>
          <a:chOff x="0" y="0"/>
          <a:chExt cx="0" cy="0"/>
        </a:xfrm>
      </p:grpSpPr>
      <p:pic>
        <p:nvPicPr>
          <p:cNvPr id="7" name="Picture 6" descr="Shape&#10;&#10;Description automatically generated">
            <a:extLst>
              <a:ext uri="{FF2B5EF4-FFF2-40B4-BE49-F238E27FC236}">
                <a16:creationId xmlns:a16="http://schemas.microsoft.com/office/drawing/2014/main" id="{0AB93D99-7BA8-A74A-BFBE-AE69998D07B1}"/>
              </a:ext>
            </a:extLst>
          </p:cNvPr>
          <p:cNvPicPr>
            <a:picLocks noChangeAspect="1"/>
          </p:cNvPicPr>
          <p:nvPr userDrawn="1"/>
        </p:nvPicPr>
        <p:blipFill>
          <a:blip r:embed="rId2"/>
          <a:stretch>
            <a:fillRect/>
          </a:stretch>
        </p:blipFill>
        <p:spPr>
          <a:xfrm>
            <a:off x="0" y="0"/>
            <a:ext cx="9144000" cy="5143500"/>
          </a:xfrm>
          <a:prstGeom prst="rect">
            <a:avLst/>
          </a:prstGeom>
        </p:spPr>
      </p:pic>
      <p:pic>
        <p:nvPicPr>
          <p:cNvPr id="8" name="Picture 7">
            <a:extLst>
              <a:ext uri="{FF2B5EF4-FFF2-40B4-BE49-F238E27FC236}">
                <a16:creationId xmlns:a16="http://schemas.microsoft.com/office/drawing/2014/main" id="{956EF556-0843-9F49-B24F-0155AC1D426B}"/>
              </a:ext>
            </a:extLst>
          </p:cNvPr>
          <p:cNvPicPr>
            <a:picLocks noChangeAspect="1"/>
          </p:cNvPicPr>
          <p:nvPr userDrawn="1"/>
        </p:nvPicPr>
        <p:blipFill>
          <a:blip r:embed="rId3"/>
          <a:stretch>
            <a:fillRect/>
          </a:stretch>
        </p:blipFill>
        <p:spPr>
          <a:xfrm>
            <a:off x="5732601" y="2525198"/>
            <a:ext cx="2990851" cy="1463398"/>
          </a:xfrm>
          <a:prstGeom prst="rect">
            <a:avLst/>
          </a:prstGeom>
        </p:spPr>
      </p:pic>
      <p:sp>
        <p:nvSpPr>
          <p:cNvPr id="9" name="Title 1">
            <a:extLst>
              <a:ext uri="{FF2B5EF4-FFF2-40B4-BE49-F238E27FC236}">
                <a16:creationId xmlns:a16="http://schemas.microsoft.com/office/drawing/2014/main" id="{E8A62ABC-8BF6-4141-81B1-2579AA5B2935}"/>
              </a:ext>
            </a:extLst>
          </p:cNvPr>
          <p:cNvSpPr>
            <a:spLocks noGrp="1"/>
          </p:cNvSpPr>
          <p:nvPr>
            <p:ph type="title" hasCustomPrompt="1"/>
          </p:nvPr>
        </p:nvSpPr>
        <p:spPr>
          <a:xfrm>
            <a:off x="2319306" y="1286908"/>
            <a:ext cx="5968416" cy="994172"/>
          </a:xfrm>
        </p:spPr>
        <p:txBody>
          <a:bodyPr lIns="0" tIns="0" rIns="0" bIns="0">
            <a:normAutofit/>
          </a:bodyPr>
          <a:lstStyle>
            <a:lvl1pPr algn="r">
              <a:defRPr sz="3600">
                <a:solidFill>
                  <a:schemeClr val="bg1"/>
                </a:solidFill>
              </a:defRPr>
            </a:lvl1pPr>
          </a:lstStyle>
          <a:p>
            <a:r>
              <a:rPr lang="en-US"/>
              <a:t>Thank you!</a:t>
            </a:r>
          </a:p>
        </p:txBody>
      </p:sp>
      <p:sp>
        <p:nvSpPr>
          <p:cNvPr id="2" name="Slide Number Placeholder 1">
            <a:extLst>
              <a:ext uri="{FF2B5EF4-FFF2-40B4-BE49-F238E27FC236}">
                <a16:creationId xmlns:a16="http://schemas.microsoft.com/office/drawing/2014/main" id="{5B067F85-42DA-CC59-44D3-758C5B5BEF2E}"/>
              </a:ext>
            </a:extLst>
          </p:cNvPr>
          <p:cNvSpPr>
            <a:spLocks noGrp="1"/>
          </p:cNvSpPr>
          <p:nvPr>
            <p:ph type="sldNum" sz="quarter" idx="10"/>
          </p:nvPr>
        </p:nvSpPr>
        <p:spPr>
          <a:xfrm>
            <a:off x="3543300" y="4668748"/>
            <a:ext cx="2057400" cy="274637"/>
          </a:xfrm>
        </p:spPr>
        <p:txBody>
          <a:bodyPr/>
          <a:lstStyle>
            <a:lvl1pPr algn="ctr">
              <a:defRPr>
                <a:solidFill>
                  <a:schemeClr val="bg1"/>
                </a:solidFill>
              </a:defRPr>
            </a:lvl1pPr>
          </a:lstStyle>
          <a:p>
            <a:fld id="{9A4F85B5-676E-9044-9839-DA4F1F4AF237}" type="slidenum">
              <a:rPr lang="en-US" smtClean="0"/>
              <a:pPr/>
              <a:t>‹#›</a:t>
            </a:fld>
            <a:endParaRPr lang="en-US"/>
          </a:p>
        </p:txBody>
      </p:sp>
    </p:spTree>
    <p:extLst>
      <p:ext uri="{BB962C8B-B14F-4D97-AF65-F5344CB8AC3E}">
        <p14:creationId xmlns:p14="http://schemas.microsoft.com/office/powerpoint/2010/main" val="5362896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728803"/>
            <a:ext cx="4040188" cy="481012"/>
          </a:xfrm>
        </p:spPr>
        <p:txBody>
          <a:bodyPr anchor="b"/>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209815"/>
            <a:ext cx="4040188" cy="266619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728803"/>
            <a:ext cx="4041775" cy="481012"/>
          </a:xfrm>
        </p:spPr>
        <p:txBody>
          <a:bodyPr anchor="b"/>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209815"/>
            <a:ext cx="4041775" cy="266619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140423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412175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566281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30590"/>
            <a:ext cx="3008313" cy="87153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730591"/>
            <a:ext cx="5111750" cy="403667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602127"/>
            <a:ext cx="3008313" cy="31651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72823332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image" Target="../media/image1.emf"/><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theme" Target="../theme/theme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8EDAE1F4-737F-4045-A119-6AC01CBAED00}"/>
              </a:ext>
            </a:extLst>
          </p:cNvPr>
          <p:cNvSpPr>
            <a:spLocks noChangeArrowheads="1"/>
          </p:cNvSpPr>
          <p:nvPr userDrawn="1"/>
        </p:nvSpPr>
        <p:spPr bwMode="auto">
          <a:xfrm>
            <a:off x="-36513" y="-20638"/>
            <a:ext cx="9217026" cy="2160588"/>
          </a:xfrm>
          <a:prstGeom prst="rect">
            <a:avLst/>
          </a:prstGeom>
          <a:solidFill>
            <a:srgbClr val="D00030"/>
          </a:solidFill>
          <a:ln>
            <a:noFill/>
          </a:ln>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defRPr/>
            </a:pPr>
            <a:endParaRPr lang="en-US" altLang="en-US"/>
          </a:p>
        </p:txBody>
      </p:sp>
      <p:sp>
        <p:nvSpPr>
          <p:cNvPr id="1027" name="Rectangle 2">
            <a:extLst>
              <a:ext uri="{FF2B5EF4-FFF2-40B4-BE49-F238E27FC236}">
                <a16:creationId xmlns:a16="http://schemas.microsoft.com/office/drawing/2014/main" id="{C4C4B31F-DC9A-480C-8F02-852066C881A0}"/>
              </a:ext>
            </a:extLst>
          </p:cNvPr>
          <p:cNvSpPr>
            <a:spLocks noChangeArrowheads="1"/>
          </p:cNvSpPr>
          <p:nvPr userDrawn="1"/>
        </p:nvSpPr>
        <p:spPr bwMode="auto">
          <a:xfrm>
            <a:off x="-36513" y="5019675"/>
            <a:ext cx="9217026" cy="215900"/>
          </a:xfrm>
          <a:prstGeom prst="rect">
            <a:avLst/>
          </a:prstGeom>
          <a:solidFill>
            <a:srgbClr val="D00030"/>
          </a:solidFill>
          <a:ln>
            <a:noFill/>
          </a:ln>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defRPr/>
            </a:pPr>
            <a:endParaRPr lang="en-US" altLang="en-US"/>
          </a:p>
        </p:txBody>
      </p:sp>
      <p:pic>
        <p:nvPicPr>
          <p:cNvPr id="1028" name="Picture 3">
            <a:extLst>
              <a:ext uri="{FF2B5EF4-FFF2-40B4-BE49-F238E27FC236}">
                <a16:creationId xmlns:a16="http://schemas.microsoft.com/office/drawing/2014/main" id="{155EAE4B-0EDC-DCB3-56DA-04292EDC844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95288" y="627063"/>
            <a:ext cx="2305050" cy="89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 name="Title Placeholder 1">
            <a:extLst>
              <a:ext uri="{FF2B5EF4-FFF2-40B4-BE49-F238E27FC236}">
                <a16:creationId xmlns:a16="http://schemas.microsoft.com/office/drawing/2014/main" id="{6AD70CB8-0D78-2F42-BA2A-30D0D6505F47}"/>
              </a:ext>
            </a:extLst>
          </p:cNvPr>
          <p:cNvSpPr>
            <a:spLocks noGrp="1"/>
          </p:cNvSpPr>
          <p:nvPr>
            <p:ph type="title"/>
          </p:nvPr>
        </p:nvSpPr>
        <p:spPr bwMode="auto">
          <a:xfrm>
            <a:off x="457200" y="2427288"/>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Tree>
  </p:cSld>
  <p:clrMap bg1="lt1" tx1="dk1" bg2="lt2" tx2="dk2" accent1="accent1" accent2="accent2" accent3="accent3" accent4="accent4" accent5="accent5" accent6="accent6" hlink="hlink" folHlink="folHlink"/>
  <p:sldLayoutIdLst>
    <p:sldLayoutId id="2147483673" r:id="rId1"/>
  </p:sldLayoutIdLst>
  <p:txStyles>
    <p:titleStyle>
      <a:lvl1pPr algn="ctr" defTabSz="457200" rtl="0" eaLnBrk="0" fontAlgn="base" hangingPunct="0">
        <a:spcBef>
          <a:spcPct val="0"/>
        </a:spcBef>
        <a:spcAft>
          <a:spcPct val="0"/>
        </a:spcAft>
        <a:defRPr sz="4000" kern="1200">
          <a:solidFill>
            <a:schemeClr val="tx1"/>
          </a:solidFill>
          <a:latin typeface="Montserrat" panose="00000800000000000000" pitchFamily="50" charset="0"/>
          <a:ea typeface="MS PGothic" panose="020B0600070205080204" pitchFamily="34" charset="-128"/>
          <a:cs typeface="Arial" panose="020B0604020202020204" pitchFamily="34" charset="0"/>
        </a:defRPr>
      </a:lvl1pPr>
      <a:lvl2pPr algn="ctr" defTabSz="457200" rtl="0" eaLnBrk="0" fontAlgn="base" hangingPunct="0">
        <a:spcBef>
          <a:spcPct val="0"/>
        </a:spcBef>
        <a:spcAft>
          <a:spcPct val="0"/>
        </a:spcAft>
        <a:defRPr sz="4000">
          <a:solidFill>
            <a:schemeClr val="tx1"/>
          </a:solidFill>
          <a:latin typeface="Montserrat" pitchFamily="50" charset="0"/>
          <a:ea typeface="MS PGothic" panose="020B0600070205080204" pitchFamily="34" charset="-128"/>
          <a:cs typeface="Arial" panose="020B0604020202020204" pitchFamily="34" charset="0"/>
        </a:defRPr>
      </a:lvl2pPr>
      <a:lvl3pPr algn="ctr" defTabSz="457200" rtl="0" eaLnBrk="0" fontAlgn="base" hangingPunct="0">
        <a:spcBef>
          <a:spcPct val="0"/>
        </a:spcBef>
        <a:spcAft>
          <a:spcPct val="0"/>
        </a:spcAft>
        <a:defRPr sz="4000">
          <a:solidFill>
            <a:schemeClr val="tx1"/>
          </a:solidFill>
          <a:latin typeface="Montserrat" pitchFamily="50" charset="0"/>
          <a:ea typeface="MS PGothic" panose="020B0600070205080204" pitchFamily="34" charset="-128"/>
          <a:cs typeface="Arial" panose="020B0604020202020204" pitchFamily="34" charset="0"/>
        </a:defRPr>
      </a:lvl3pPr>
      <a:lvl4pPr algn="ctr" defTabSz="457200" rtl="0" eaLnBrk="0" fontAlgn="base" hangingPunct="0">
        <a:spcBef>
          <a:spcPct val="0"/>
        </a:spcBef>
        <a:spcAft>
          <a:spcPct val="0"/>
        </a:spcAft>
        <a:defRPr sz="4000">
          <a:solidFill>
            <a:schemeClr val="tx1"/>
          </a:solidFill>
          <a:latin typeface="Montserrat" pitchFamily="50" charset="0"/>
          <a:ea typeface="MS PGothic" panose="020B0600070205080204" pitchFamily="34" charset="-128"/>
          <a:cs typeface="Arial" panose="020B0604020202020204" pitchFamily="34" charset="0"/>
        </a:defRPr>
      </a:lvl4pPr>
      <a:lvl5pPr algn="ctr" defTabSz="457200" rtl="0" eaLnBrk="0" fontAlgn="base" hangingPunct="0">
        <a:spcBef>
          <a:spcPct val="0"/>
        </a:spcBef>
        <a:spcAft>
          <a:spcPct val="0"/>
        </a:spcAft>
        <a:defRPr sz="4000">
          <a:solidFill>
            <a:schemeClr val="tx1"/>
          </a:solidFill>
          <a:latin typeface="Montserrat" pitchFamily="50" charset="0"/>
          <a:ea typeface="MS PGothic" panose="020B0600070205080204" pitchFamily="34" charset="-128"/>
          <a:cs typeface="Arial" panose="020B0604020202020204" pitchFamily="34"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id="{2E787E4A-F433-1AFA-F880-F6ECA8B33D87}"/>
              </a:ext>
            </a:extLst>
          </p:cNvPr>
          <p:cNvSpPr>
            <a:spLocks noGrp="1"/>
          </p:cNvSpPr>
          <p:nvPr>
            <p:ph type="title"/>
          </p:nvPr>
        </p:nvSpPr>
        <p:spPr bwMode="auto">
          <a:xfrm>
            <a:off x="457200" y="763588"/>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a:extLst>
              <a:ext uri="{FF2B5EF4-FFF2-40B4-BE49-F238E27FC236}">
                <a16:creationId xmlns:a16="http://schemas.microsoft.com/office/drawing/2014/main" id="{B36074C5-6C45-AEAC-1219-152CE8C2488E}"/>
              </a:ext>
            </a:extLst>
          </p:cNvPr>
          <p:cNvSpPr>
            <a:spLocks noGrp="1"/>
          </p:cNvSpPr>
          <p:nvPr>
            <p:ph type="body" idx="1"/>
          </p:nvPr>
        </p:nvSpPr>
        <p:spPr bwMode="auto">
          <a:xfrm>
            <a:off x="457200" y="1757363"/>
            <a:ext cx="8229600" cy="311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3319" name="Rectangle 2">
            <a:extLst>
              <a:ext uri="{FF2B5EF4-FFF2-40B4-BE49-F238E27FC236}">
                <a16:creationId xmlns:a16="http://schemas.microsoft.com/office/drawing/2014/main" id="{528036FA-743E-4FDB-A6B9-CA4410100273}"/>
              </a:ext>
            </a:extLst>
          </p:cNvPr>
          <p:cNvSpPr>
            <a:spLocks noChangeArrowheads="1"/>
          </p:cNvSpPr>
          <p:nvPr userDrawn="1"/>
        </p:nvSpPr>
        <p:spPr bwMode="auto">
          <a:xfrm>
            <a:off x="-36513" y="-20638"/>
            <a:ext cx="9217026" cy="720726"/>
          </a:xfrm>
          <a:prstGeom prst="rect">
            <a:avLst/>
          </a:prstGeom>
          <a:solidFill>
            <a:srgbClr val="D00030"/>
          </a:solidFill>
          <a:ln>
            <a:noFill/>
          </a:ln>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defRPr/>
            </a:pPr>
            <a:endParaRPr lang="en-US" altLang="en-US"/>
          </a:p>
        </p:txBody>
      </p:sp>
      <p:sp>
        <p:nvSpPr>
          <p:cNvPr id="13320" name="Rectangle 2">
            <a:extLst>
              <a:ext uri="{FF2B5EF4-FFF2-40B4-BE49-F238E27FC236}">
                <a16:creationId xmlns:a16="http://schemas.microsoft.com/office/drawing/2014/main" id="{0B4CE9BD-BC64-4B82-A97A-9C16B2A2AC56}"/>
              </a:ext>
            </a:extLst>
          </p:cNvPr>
          <p:cNvSpPr>
            <a:spLocks noChangeArrowheads="1"/>
          </p:cNvSpPr>
          <p:nvPr userDrawn="1"/>
        </p:nvSpPr>
        <p:spPr bwMode="auto">
          <a:xfrm>
            <a:off x="-36513" y="5019675"/>
            <a:ext cx="9217026" cy="215900"/>
          </a:xfrm>
          <a:prstGeom prst="rect">
            <a:avLst/>
          </a:prstGeom>
          <a:solidFill>
            <a:srgbClr val="D00030"/>
          </a:solidFill>
          <a:ln>
            <a:noFill/>
          </a:ln>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defRPr/>
            </a:pPr>
            <a:endParaRPr lang="en-US" altLang="en-US"/>
          </a:p>
        </p:txBody>
      </p:sp>
      <p:pic>
        <p:nvPicPr>
          <p:cNvPr id="2054" name="Picture 3">
            <a:extLst>
              <a:ext uri="{FF2B5EF4-FFF2-40B4-BE49-F238E27FC236}">
                <a16:creationId xmlns:a16="http://schemas.microsoft.com/office/drawing/2014/main" id="{7E4E6168-A7D4-D4F6-D7CB-F44660D2E921}"/>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395288" y="147638"/>
            <a:ext cx="1055687" cy="40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Lst>
  <p:txStyles>
    <p:titleStyle>
      <a:lvl1pPr algn="ctr" defTabSz="457200" rtl="0" eaLnBrk="0" fontAlgn="base" hangingPunct="0">
        <a:spcBef>
          <a:spcPct val="0"/>
        </a:spcBef>
        <a:spcAft>
          <a:spcPct val="0"/>
        </a:spcAft>
        <a:defRPr sz="4000" kern="1200">
          <a:solidFill>
            <a:schemeClr val="tx1"/>
          </a:solidFill>
          <a:latin typeface="Montserrat" panose="00000800000000000000" pitchFamily="50" charset="0"/>
          <a:ea typeface="MS PGothic" panose="020B0600070205080204" pitchFamily="34" charset="-128"/>
          <a:cs typeface="Montserrat" panose="00000800000000000000" pitchFamily="50" charset="0"/>
        </a:defRPr>
      </a:lvl1pPr>
      <a:lvl2pPr algn="ctr" defTabSz="457200" rtl="0" eaLnBrk="0" fontAlgn="base" hangingPunct="0">
        <a:spcBef>
          <a:spcPct val="0"/>
        </a:spcBef>
        <a:spcAft>
          <a:spcPct val="0"/>
        </a:spcAft>
        <a:defRPr sz="4000">
          <a:solidFill>
            <a:schemeClr val="tx1"/>
          </a:solidFill>
          <a:latin typeface="Montserrat" pitchFamily="50" charset="0"/>
          <a:ea typeface="MS PGothic" panose="020B0600070205080204" pitchFamily="34" charset="-128"/>
          <a:cs typeface="Montserrat" pitchFamily="50" charset="0"/>
        </a:defRPr>
      </a:lvl2pPr>
      <a:lvl3pPr algn="ctr" defTabSz="457200" rtl="0" eaLnBrk="0" fontAlgn="base" hangingPunct="0">
        <a:spcBef>
          <a:spcPct val="0"/>
        </a:spcBef>
        <a:spcAft>
          <a:spcPct val="0"/>
        </a:spcAft>
        <a:defRPr sz="4000">
          <a:solidFill>
            <a:schemeClr val="tx1"/>
          </a:solidFill>
          <a:latin typeface="Montserrat" pitchFamily="50" charset="0"/>
          <a:ea typeface="MS PGothic" panose="020B0600070205080204" pitchFamily="34" charset="-128"/>
          <a:cs typeface="Montserrat" pitchFamily="50" charset="0"/>
        </a:defRPr>
      </a:lvl3pPr>
      <a:lvl4pPr algn="ctr" defTabSz="457200" rtl="0" eaLnBrk="0" fontAlgn="base" hangingPunct="0">
        <a:spcBef>
          <a:spcPct val="0"/>
        </a:spcBef>
        <a:spcAft>
          <a:spcPct val="0"/>
        </a:spcAft>
        <a:defRPr sz="4000">
          <a:solidFill>
            <a:schemeClr val="tx1"/>
          </a:solidFill>
          <a:latin typeface="Montserrat" pitchFamily="50" charset="0"/>
          <a:ea typeface="MS PGothic" panose="020B0600070205080204" pitchFamily="34" charset="-128"/>
          <a:cs typeface="Montserrat" pitchFamily="50" charset="0"/>
        </a:defRPr>
      </a:lvl4pPr>
      <a:lvl5pPr algn="ctr" defTabSz="457200" rtl="0" eaLnBrk="0" fontAlgn="base" hangingPunct="0">
        <a:spcBef>
          <a:spcPct val="0"/>
        </a:spcBef>
        <a:spcAft>
          <a:spcPct val="0"/>
        </a:spcAft>
        <a:defRPr sz="4000">
          <a:solidFill>
            <a:schemeClr val="tx1"/>
          </a:solidFill>
          <a:latin typeface="Montserrat" pitchFamily="50" charset="0"/>
          <a:ea typeface="MS PGothic" panose="020B0600070205080204" pitchFamily="34" charset="-128"/>
          <a:cs typeface="Montserrat" pitchFamily="50"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Georgia" panose="02040502050405020303" pitchFamily="18" charset="0"/>
          <a:ea typeface="MS PGothic" panose="020B0600070205080204" pitchFamily="34" charset="-128"/>
          <a:cs typeface="Georgia" panose="02040502050405020303" pitchFamily="18"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Georgia" panose="02040502050405020303" pitchFamily="18" charset="0"/>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Georgia" panose="02040502050405020303" pitchFamily="18" charset="0"/>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Georgia" panose="02040502050405020303" pitchFamily="18" charset="0"/>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Georgia" panose="02040502050405020303" pitchFamily="18" charset="0"/>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8483617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Lst>
  <p:txStyles>
    <p:titleStyle>
      <a:lvl1pPr algn="l" defTabSz="685783" rtl="0" eaLnBrk="1" latinLnBrk="0" hangingPunct="1">
        <a:lnSpc>
          <a:spcPct val="90000"/>
        </a:lnSpc>
        <a:spcBef>
          <a:spcPct val="0"/>
        </a:spcBef>
        <a:buNone/>
        <a:defRPr sz="3300" b="1" i="0" kern="1200">
          <a:solidFill>
            <a:schemeClr val="tx1"/>
          </a:solidFill>
          <a:latin typeface="Arial" panose="020B0604020202020204" pitchFamily="34" charset="0"/>
          <a:ea typeface="+mj-ea"/>
          <a:cs typeface="Arial" panose="020B0604020202020204" pitchFamily="34" charset="0"/>
        </a:defRPr>
      </a:lvl1pPr>
    </p:titleStyle>
    <p:bodyStyle>
      <a:lvl1pPr marL="171446" indent="-171446" algn="l" defTabSz="685783" rtl="0" eaLnBrk="1" latinLnBrk="0" hangingPunct="1">
        <a:lnSpc>
          <a:spcPct val="90000"/>
        </a:lnSpc>
        <a:spcBef>
          <a:spcPts val="750"/>
        </a:spcBef>
        <a:buClr>
          <a:schemeClr val="accent1"/>
        </a:buClr>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1pPr>
      <a:lvl2pPr marL="514337" indent="-171446" algn="l" defTabSz="685783" rtl="0" eaLnBrk="1" latinLnBrk="0" hangingPunct="1">
        <a:lnSpc>
          <a:spcPct val="90000"/>
        </a:lnSpc>
        <a:spcBef>
          <a:spcPts val="375"/>
        </a:spcBef>
        <a:buClr>
          <a:schemeClr val="accent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857228" indent="-171446" algn="l" defTabSz="685783" rtl="0" eaLnBrk="1" latinLnBrk="0" hangingPunct="1">
        <a:lnSpc>
          <a:spcPct val="90000"/>
        </a:lnSpc>
        <a:spcBef>
          <a:spcPts val="375"/>
        </a:spcBef>
        <a:buClr>
          <a:schemeClr val="accent1"/>
        </a:buClr>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00120" indent="-171446" algn="l" defTabSz="685783" rtl="0" eaLnBrk="1" latinLnBrk="0" hangingPunct="1">
        <a:lnSpc>
          <a:spcPct val="90000"/>
        </a:lnSpc>
        <a:spcBef>
          <a:spcPts val="375"/>
        </a:spcBef>
        <a:buClr>
          <a:schemeClr val="accent1"/>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1543012" indent="-171446" algn="l" defTabSz="685783" rtl="0" eaLnBrk="1" latinLnBrk="0" hangingPunct="1">
        <a:lnSpc>
          <a:spcPct val="90000"/>
        </a:lnSpc>
        <a:spcBef>
          <a:spcPts val="375"/>
        </a:spcBef>
        <a:buClr>
          <a:schemeClr val="accent1"/>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30812043"/>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Lst>
  <p:txStyles>
    <p:titleStyle>
      <a:lvl1pPr algn="l" defTabSz="685783" rtl="0" eaLnBrk="1" latinLnBrk="0" hangingPunct="1">
        <a:lnSpc>
          <a:spcPct val="90000"/>
        </a:lnSpc>
        <a:spcBef>
          <a:spcPct val="0"/>
        </a:spcBef>
        <a:buNone/>
        <a:defRPr sz="3300" b="1" i="0" kern="1200">
          <a:solidFill>
            <a:schemeClr val="tx1"/>
          </a:solidFill>
          <a:latin typeface="Arial" panose="020B0604020202020204" pitchFamily="34" charset="0"/>
          <a:ea typeface="+mj-ea"/>
          <a:cs typeface="Arial" panose="020B0604020202020204" pitchFamily="34" charset="0"/>
        </a:defRPr>
      </a:lvl1pPr>
    </p:titleStyle>
    <p:bodyStyle>
      <a:lvl1pPr marL="171446" indent="-171446" algn="l" defTabSz="685783" rtl="0" eaLnBrk="1" latinLnBrk="0" hangingPunct="1">
        <a:lnSpc>
          <a:spcPct val="90000"/>
        </a:lnSpc>
        <a:spcBef>
          <a:spcPts val="750"/>
        </a:spcBef>
        <a:buClr>
          <a:schemeClr val="accent1"/>
        </a:buClr>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1pPr>
      <a:lvl2pPr marL="514337" indent="-171446" algn="l" defTabSz="685783" rtl="0" eaLnBrk="1" latinLnBrk="0" hangingPunct="1">
        <a:lnSpc>
          <a:spcPct val="90000"/>
        </a:lnSpc>
        <a:spcBef>
          <a:spcPts val="375"/>
        </a:spcBef>
        <a:buClr>
          <a:schemeClr val="accent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857228" indent="-171446" algn="l" defTabSz="685783" rtl="0" eaLnBrk="1" latinLnBrk="0" hangingPunct="1">
        <a:lnSpc>
          <a:spcPct val="90000"/>
        </a:lnSpc>
        <a:spcBef>
          <a:spcPts val="375"/>
        </a:spcBef>
        <a:buClr>
          <a:schemeClr val="accent1"/>
        </a:buClr>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00120" indent="-171446" algn="l" defTabSz="685783" rtl="0" eaLnBrk="1" latinLnBrk="0" hangingPunct="1">
        <a:lnSpc>
          <a:spcPct val="90000"/>
        </a:lnSpc>
        <a:spcBef>
          <a:spcPts val="375"/>
        </a:spcBef>
        <a:buClr>
          <a:schemeClr val="accent1"/>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1543012" indent="-171446" algn="l" defTabSz="685783" rtl="0" eaLnBrk="1" latinLnBrk="0" hangingPunct="1">
        <a:lnSpc>
          <a:spcPct val="90000"/>
        </a:lnSpc>
        <a:spcBef>
          <a:spcPts val="375"/>
        </a:spcBef>
        <a:buClr>
          <a:schemeClr val="accent1"/>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CD4190B3-ABB8-188F-8A7C-E3B8A6D3164E}"/>
              </a:ext>
            </a:extLst>
          </p:cNvPr>
          <p:cNvSpPr>
            <a:spLocks noGrp="1"/>
          </p:cNvSpPr>
          <p:nvPr>
            <p:ph type="sldNum" sz="quarter" idx="4"/>
          </p:nvPr>
        </p:nvSpPr>
        <p:spPr>
          <a:xfrm>
            <a:off x="6457950" y="4767264"/>
            <a:ext cx="2057400" cy="274637"/>
          </a:xfrm>
          <a:prstGeom prst="rect">
            <a:avLst/>
          </a:prstGeom>
        </p:spPr>
        <p:txBody>
          <a:bodyPr vert="horz" lIns="91440" tIns="45720" rIns="91440" bIns="45720" rtlCol="0" anchor="ctr"/>
          <a:lstStyle>
            <a:lvl1pPr algn="r">
              <a:defRPr sz="1400" b="1">
                <a:solidFill>
                  <a:schemeClr val="tx1">
                    <a:tint val="75000"/>
                  </a:schemeClr>
                </a:solidFill>
              </a:defRPr>
            </a:lvl1pPr>
          </a:lstStyle>
          <a:p>
            <a:fld id="{9A4F85B5-676E-9044-9839-DA4F1F4AF237}" type="slidenum">
              <a:rPr lang="en-US" smtClean="0"/>
              <a:pPr/>
              <a:t>‹#›</a:t>
            </a:fld>
            <a:endParaRPr lang="en-US"/>
          </a:p>
        </p:txBody>
      </p:sp>
      <p:sp>
        <p:nvSpPr>
          <p:cNvPr id="4" name="TextBox 3">
            <a:extLst>
              <a:ext uri="{FF2B5EF4-FFF2-40B4-BE49-F238E27FC236}">
                <a16:creationId xmlns:a16="http://schemas.microsoft.com/office/drawing/2014/main" id="{C387EA13-732C-909C-E077-85B54819EED3}"/>
              </a:ext>
            </a:extLst>
          </p:cNvPr>
          <p:cNvSpPr txBox="1"/>
          <p:nvPr userDrawn="1"/>
        </p:nvSpPr>
        <p:spPr>
          <a:xfrm>
            <a:off x="8040029" y="4899102"/>
            <a:ext cx="0" cy="0"/>
          </a:xfrm>
          <a:prstGeom prst="rect">
            <a:avLst/>
          </a:prstGeom>
          <a:noFill/>
        </p:spPr>
        <p:txBody>
          <a:bodyPr wrap="none" rtlCol="0">
            <a:noAutofit/>
          </a:bodyPr>
          <a:lstStyle/>
          <a:p>
            <a:pPr algn="l"/>
            <a:endParaRPr lang="en-US" sz="1800"/>
          </a:p>
        </p:txBody>
      </p:sp>
    </p:spTree>
    <p:extLst>
      <p:ext uri="{BB962C8B-B14F-4D97-AF65-F5344CB8AC3E}">
        <p14:creationId xmlns:p14="http://schemas.microsoft.com/office/powerpoint/2010/main" val="2168265454"/>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Lst>
  <p:hf hdr="0" ftr="0" dt="0"/>
  <p:txStyles>
    <p:titleStyle>
      <a:lvl1pPr algn="l" defTabSz="685783" rtl="0" eaLnBrk="1" latinLnBrk="0" hangingPunct="1">
        <a:lnSpc>
          <a:spcPct val="90000"/>
        </a:lnSpc>
        <a:spcBef>
          <a:spcPct val="0"/>
        </a:spcBef>
        <a:buNone/>
        <a:defRPr sz="3300" b="1" i="0" kern="1200" spc="50" baseline="0">
          <a:solidFill>
            <a:schemeClr val="tx1"/>
          </a:solidFill>
          <a:latin typeface="Arial" panose="020B0604020202020204" pitchFamily="34" charset="0"/>
          <a:ea typeface="+mj-ea"/>
          <a:cs typeface="Arial" panose="020B0604020202020204" pitchFamily="34" charset="0"/>
        </a:defRPr>
      </a:lvl1pPr>
    </p:titleStyle>
    <p:bodyStyle>
      <a:lvl1pPr marL="171446" indent="-171446" algn="l" defTabSz="685783" rtl="0" eaLnBrk="1" latinLnBrk="0" hangingPunct="1">
        <a:lnSpc>
          <a:spcPct val="90000"/>
        </a:lnSpc>
        <a:spcBef>
          <a:spcPts val="750"/>
        </a:spcBef>
        <a:buClr>
          <a:schemeClr val="accent1"/>
        </a:buClr>
        <a:buFont typeface="Arial" panose="020B0604020202020204" pitchFamily="34" charset="0"/>
        <a:buChar char="•"/>
        <a:defRPr sz="2100" kern="1200" spc="50" baseline="0">
          <a:solidFill>
            <a:schemeClr val="tx1"/>
          </a:solidFill>
          <a:latin typeface="Arial" panose="020B0604020202020204" pitchFamily="34" charset="0"/>
          <a:ea typeface="+mn-ea"/>
          <a:cs typeface="Arial" panose="020B0604020202020204" pitchFamily="34" charset="0"/>
        </a:defRPr>
      </a:lvl1pPr>
      <a:lvl2pPr marL="514337" indent="-171446" algn="l" defTabSz="685783" rtl="0" eaLnBrk="1" latinLnBrk="0" hangingPunct="1">
        <a:lnSpc>
          <a:spcPct val="90000"/>
        </a:lnSpc>
        <a:spcBef>
          <a:spcPts val="375"/>
        </a:spcBef>
        <a:buClr>
          <a:schemeClr val="accent1"/>
        </a:buClr>
        <a:buFont typeface="Arial" panose="020B0604020202020204" pitchFamily="34" charset="0"/>
        <a:buChar char="•"/>
        <a:defRPr sz="1800" kern="1200" spc="50">
          <a:solidFill>
            <a:schemeClr val="tx1"/>
          </a:solidFill>
          <a:latin typeface="Arial" panose="020B0604020202020204" pitchFamily="34" charset="0"/>
          <a:ea typeface="+mn-ea"/>
          <a:cs typeface="Arial" panose="020B0604020202020204" pitchFamily="34" charset="0"/>
        </a:defRPr>
      </a:lvl2pPr>
      <a:lvl3pPr marL="857228" indent="-171446" algn="l" defTabSz="685783" rtl="0" eaLnBrk="1" latinLnBrk="0" hangingPunct="1">
        <a:lnSpc>
          <a:spcPct val="90000"/>
        </a:lnSpc>
        <a:spcBef>
          <a:spcPts val="375"/>
        </a:spcBef>
        <a:buClr>
          <a:schemeClr val="accent1"/>
        </a:buClr>
        <a:buFont typeface="Arial" panose="020B0604020202020204" pitchFamily="34" charset="0"/>
        <a:buChar char="•"/>
        <a:defRPr sz="1500" kern="1200" spc="50">
          <a:solidFill>
            <a:schemeClr val="tx1"/>
          </a:solidFill>
          <a:latin typeface="Arial" panose="020B0604020202020204" pitchFamily="34" charset="0"/>
          <a:ea typeface="+mn-ea"/>
          <a:cs typeface="Arial" panose="020B0604020202020204" pitchFamily="34" charset="0"/>
        </a:defRPr>
      </a:lvl3pPr>
      <a:lvl4pPr marL="1200120" indent="-171446" algn="l" defTabSz="685783" rtl="0" eaLnBrk="1" latinLnBrk="0" hangingPunct="1">
        <a:lnSpc>
          <a:spcPct val="90000"/>
        </a:lnSpc>
        <a:spcBef>
          <a:spcPts val="375"/>
        </a:spcBef>
        <a:buClr>
          <a:schemeClr val="accent1"/>
        </a:buClr>
        <a:buFont typeface="Arial" panose="020B0604020202020204" pitchFamily="34" charset="0"/>
        <a:buChar char="•"/>
        <a:defRPr sz="1350" kern="1200" spc="50">
          <a:solidFill>
            <a:schemeClr val="tx1"/>
          </a:solidFill>
          <a:latin typeface="Arial" panose="020B0604020202020204" pitchFamily="34" charset="0"/>
          <a:ea typeface="+mn-ea"/>
          <a:cs typeface="Arial" panose="020B0604020202020204" pitchFamily="34" charset="0"/>
        </a:defRPr>
      </a:lvl4pPr>
      <a:lvl5pPr marL="1543012" indent="-171446" algn="l" defTabSz="685783" rtl="0" eaLnBrk="1" latinLnBrk="0" hangingPunct="1">
        <a:lnSpc>
          <a:spcPct val="90000"/>
        </a:lnSpc>
        <a:spcBef>
          <a:spcPts val="375"/>
        </a:spcBef>
        <a:buClr>
          <a:schemeClr val="accent1"/>
        </a:buClr>
        <a:buFont typeface="Arial" panose="020B0604020202020204" pitchFamily="34" charset="0"/>
        <a:buChar char="•"/>
        <a:defRPr sz="1350" kern="1200" spc="50">
          <a:solidFill>
            <a:schemeClr val="tx1"/>
          </a:solidFill>
          <a:latin typeface="Arial" panose="020B0604020202020204" pitchFamily="34" charset="0"/>
          <a:ea typeface="+mn-ea"/>
          <a:cs typeface="Arial" panose="020B0604020202020204" pitchFamily="34" charset="0"/>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5.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32.sv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hyperlink" Target="https://carleton.ca/procurement/cfi-budgetary-quotes/" TargetMode="External"/><Relationship Id="rId2" Type="http://schemas.openxmlformats.org/officeDocument/2006/relationships/hyperlink" Target="https://carleton.ca/procurement/how-to-buy/" TargetMode="External"/><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hyperlink" Target="mailto:eshop@carleton.ca" TargetMode="External"/><Relationship Id="rId2" Type="http://schemas.openxmlformats.org/officeDocument/2006/relationships/hyperlink" Target="https://carleton.ca/procurement/how-to-buy/" TargetMode="External"/><Relationship Id="rId1" Type="http://schemas.openxmlformats.org/officeDocument/2006/relationships/slideLayout" Target="../slideLayouts/slideLayout26.xml"/><Relationship Id="rId5" Type="http://schemas.openxmlformats.org/officeDocument/2006/relationships/hyperlink" Target="https://carleton.ca/procurement/limited-tendering-exceptions/" TargetMode="External"/><Relationship Id="rId4" Type="http://schemas.openxmlformats.org/officeDocument/2006/relationships/hyperlink" Target="https://carleton.ca/procurement/open-competitive-procurement/" TargetMode="Externa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3.xml.rels><?xml version="1.0" encoding="UTF-8" standalone="yes"?>
<Relationships xmlns="http://schemas.openxmlformats.org/package/2006/relationships"><Relationship Id="rId8" Type="http://schemas.openxmlformats.org/officeDocument/2006/relationships/diagramData" Target="../diagrams/data4.xml"/><Relationship Id="rId3" Type="http://schemas.openxmlformats.org/officeDocument/2006/relationships/diagramData" Target="../diagrams/data3.xml"/><Relationship Id="rId7" Type="http://schemas.microsoft.com/office/2007/relationships/diagramDrawing" Target="../diagrams/drawing3.xml"/><Relationship Id="rId12" Type="http://schemas.microsoft.com/office/2007/relationships/diagramDrawing" Target="../diagrams/drawing4.xml"/><Relationship Id="rId2" Type="http://schemas.openxmlformats.org/officeDocument/2006/relationships/notesSlide" Target="../notesSlides/notesSlide9.xml"/><Relationship Id="rId1" Type="http://schemas.openxmlformats.org/officeDocument/2006/relationships/slideLayout" Target="../slideLayouts/slideLayout43.xml"/><Relationship Id="rId6" Type="http://schemas.openxmlformats.org/officeDocument/2006/relationships/diagramColors" Target="../diagrams/colors3.xml"/><Relationship Id="rId11" Type="http://schemas.openxmlformats.org/officeDocument/2006/relationships/diagramColors" Target="../diagrams/colors4.xml"/><Relationship Id="rId5" Type="http://schemas.openxmlformats.org/officeDocument/2006/relationships/diagramQuickStyle" Target="../diagrams/quickStyle3.xml"/><Relationship Id="rId10" Type="http://schemas.openxmlformats.org/officeDocument/2006/relationships/diagramQuickStyle" Target="../diagrams/quickStyle4.xml"/><Relationship Id="rId4" Type="http://schemas.openxmlformats.org/officeDocument/2006/relationships/diagramLayout" Target="../diagrams/layout3.xml"/><Relationship Id="rId9" Type="http://schemas.openxmlformats.org/officeDocument/2006/relationships/diagramLayout" Target="../diagrams/layout4.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0.xml"/><Relationship Id="rId1" Type="http://schemas.openxmlformats.org/officeDocument/2006/relationships/slideLayout" Target="../slideLayouts/slideLayout4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5.xml.rels><?xml version="1.0" encoding="UTF-8" standalone="yes"?>
<Relationships xmlns="http://schemas.openxmlformats.org/package/2006/relationships"><Relationship Id="rId3" Type="http://schemas.openxmlformats.org/officeDocument/2006/relationships/hyperlink" Target="https://carleton.ca/coris/2023/canadian-foundation-for-innovation-cfi-innovation-fund-if-2025-internal-carleton-process-launch/" TargetMode="External"/><Relationship Id="rId2" Type="http://schemas.openxmlformats.org/officeDocument/2006/relationships/hyperlink" Target="https://carleton-ca.zoom.us/meeting/register/tJ0kcuqvqz0qGNHEpxsRUlEGRv1SS4h178Kj#/registration" TargetMode="External"/><Relationship Id="rId1" Type="http://schemas.openxmlformats.org/officeDocument/2006/relationships/slideLayout" Target="../slideLayouts/slideLayout5.xml"/><Relationship Id="rId4" Type="http://schemas.openxmlformats.org/officeDocument/2006/relationships/image" Target="../media/image45.jpe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5" Type="http://schemas.openxmlformats.org/officeDocument/2006/relationships/image" Target="../media/image15.sv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17.sv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a:extLst>
              <a:ext uri="{FF2B5EF4-FFF2-40B4-BE49-F238E27FC236}">
                <a16:creationId xmlns:a16="http://schemas.microsoft.com/office/drawing/2014/main" id="{4E9A02B7-1B12-0C08-6999-0AA4FF060D8F}"/>
              </a:ext>
            </a:extLst>
          </p:cNvPr>
          <p:cNvSpPr>
            <a:spLocks noGrp="1"/>
          </p:cNvSpPr>
          <p:nvPr>
            <p:ph type="ctrTitle"/>
          </p:nvPr>
        </p:nvSpPr>
        <p:spPr>
          <a:xfrm>
            <a:off x="576263" y="2749428"/>
            <a:ext cx="7991475" cy="1101725"/>
          </a:xfrm>
        </p:spPr>
        <p:txBody>
          <a:bodyPr/>
          <a:lstStyle/>
          <a:p>
            <a:br>
              <a:rPr lang="en-CA" altLang="en-US" dirty="0">
                <a:latin typeface="Montserrat" pitchFamily="2" charset="77"/>
              </a:rPr>
            </a:br>
            <a:r>
              <a:rPr lang="en-CA" altLang="en-US" dirty="0">
                <a:latin typeface="Montserrat"/>
                <a:ea typeface="MS PGothic"/>
                <a:cs typeface="Arial"/>
              </a:rPr>
              <a:t>IF 2025 Info Session: Budget</a:t>
            </a:r>
            <a:br>
              <a:rPr lang="en-CA" altLang="en-US" dirty="0">
                <a:latin typeface="Montserrat" pitchFamily="2" charset="77"/>
              </a:rPr>
            </a:br>
            <a:br>
              <a:rPr lang="en-CA" altLang="en-US" dirty="0">
                <a:latin typeface="Montserrat" pitchFamily="2" charset="77"/>
              </a:rPr>
            </a:br>
            <a:r>
              <a:rPr lang="en-CA" sz="1600" dirty="0">
                <a:latin typeface="Montserrat"/>
                <a:ea typeface="MS PGothic"/>
                <a:cs typeface="Arial"/>
              </a:rPr>
              <a:t>Ingi El Hadi – Director, Project Planning, Design &amp; Construction, FMP</a:t>
            </a:r>
            <a:br>
              <a:rPr lang="en-CA" sz="1600" dirty="0">
                <a:latin typeface="Montserrat"/>
                <a:ea typeface="MS PGothic"/>
                <a:cs typeface="Arial"/>
              </a:rPr>
            </a:br>
            <a:r>
              <a:rPr lang="en-CA" altLang="en-US" sz="1600" dirty="0">
                <a:latin typeface="Montserrat"/>
                <a:ea typeface="MS PGothic"/>
                <a:cs typeface="Arial"/>
              </a:rPr>
              <a:t>Ryan Farrell – Strategic Project Officer, CORIS</a:t>
            </a:r>
            <a:br>
              <a:rPr lang="en-CA" altLang="en-US" sz="1600" dirty="0">
                <a:latin typeface="Montserrat" pitchFamily="2" charset="77"/>
              </a:rPr>
            </a:br>
            <a:r>
              <a:rPr lang="en-CA" altLang="en-US" sz="1600" dirty="0">
                <a:latin typeface="Montserrat"/>
                <a:ea typeface="MS PGothic"/>
                <a:cs typeface="Arial"/>
              </a:rPr>
              <a:t>Sandra Nelson </a:t>
            </a:r>
            <a:r>
              <a:rPr lang="en-CA" sz="1600" dirty="0">
                <a:latin typeface="Montserrat"/>
                <a:ea typeface="MS PGothic"/>
                <a:cs typeface="Arial"/>
              </a:rPr>
              <a:t>– </a:t>
            </a:r>
            <a:r>
              <a:rPr lang="en-CA" altLang="en-US" sz="1600" dirty="0">
                <a:latin typeface="Montserrat"/>
                <a:ea typeface="MS PGothic"/>
                <a:cs typeface="Arial"/>
              </a:rPr>
              <a:t> </a:t>
            </a:r>
            <a:r>
              <a:rPr lang="en-CA" sz="1600" dirty="0">
                <a:latin typeface="Montserrat"/>
                <a:ea typeface="MS PGothic"/>
                <a:cs typeface="Arial"/>
              </a:rPr>
              <a:t>Director, Strategic Procurement &amp; Financial Information Systems, Procurement Services</a:t>
            </a:r>
            <a:r>
              <a:rPr lang="en-CA" altLang="en-US" sz="1600" dirty="0">
                <a:latin typeface="Montserrat"/>
                <a:ea typeface="MS PGothic"/>
                <a:cs typeface="Arial"/>
              </a:rPr>
              <a:t> </a:t>
            </a:r>
            <a:br>
              <a:rPr lang="en-CA" altLang="en-US" sz="1600" dirty="0">
                <a:latin typeface="Montserrat"/>
                <a:ea typeface="MS PGothic"/>
                <a:cs typeface="Arial"/>
              </a:rPr>
            </a:br>
            <a:r>
              <a:rPr lang="en-CA" altLang="en-US" sz="1600" dirty="0">
                <a:latin typeface="Montserrat"/>
                <a:ea typeface="MS PGothic"/>
                <a:cs typeface="Arial"/>
              </a:rPr>
              <a:t>Kate Swan – Research Facilitator, Institutional Initiatives, CORIS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a:extLst>
              <a:ext uri="{FF2B5EF4-FFF2-40B4-BE49-F238E27FC236}">
                <a16:creationId xmlns:a16="http://schemas.microsoft.com/office/drawing/2014/main" id="{2C131DC6-D3E6-F5C4-7607-2DB43AE9B17C}"/>
              </a:ext>
            </a:extLst>
          </p:cNvPr>
          <p:cNvSpPr>
            <a:spLocks noGrp="1"/>
          </p:cNvSpPr>
          <p:nvPr>
            <p:ph type="title"/>
          </p:nvPr>
        </p:nvSpPr>
        <p:spPr>
          <a:xfrm>
            <a:off x="73479" y="842963"/>
            <a:ext cx="8229600" cy="441325"/>
          </a:xfrm>
        </p:spPr>
        <p:txBody>
          <a:bodyPr/>
          <a:lstStyle/>
          <a:p>
            <a:pPr algn="l"/>
            <a:r>
              <a:rPr lang="en-US" altLang="en-US">
                <a:latin typeface="Montserrat"/>
                <a:ea typeface="MS PGothic"/>
                <a:cs typeface="Montserrat" pitchFamily="2" charset="77"/>
              </a:rPr>
              <a:t>Eligible Cost Highlights</a:t>
            </a:r>
            <a:endParaRPr lang="en-CA" altLang="en-US">
              <a:latin typeface="Montserrat"/>
              <a:ea typeface="MS PGothic"/>
              <a:cs typeface="Montserrat" pitchFamily="2" charset="77"/>
            </a:endParaRPr>
          </a:p>
        </p:txBody>
      </p:sp>
      <p:sp>
        <p:nvSpPr>
          <p:cNvPr id="9219" name="Content Placeholder 2">
            <a:extLst>
              <a:ext uri="{FF2B5EF4-FFF2-40B4-BE49-F238E27FC236}">
                <a16:creationId xmlns:a16="http://schemas.microsoft.com/office/drawing/2014/main" id="{F089B517-48F4-013C-6B8C-A6C471DB5EBF}"/>
              </a:ext>
            </a:extLst>
          </p:cNvPr>
          <p:cNvSpPr>
            <a:spLocks noGrp="1"/>
          </p:cNvSpPr>
          <p:nvPr>
            <p:ph idx="1"/>
          </p:nvPr>
        </p:nvSpPr>
        <p:spPr>
          <a:xfrm>
            <a:off x="107504" y="1491630"/>
            <a:ext cx="8474528" cy="3401915"/>
          </a:xfrm>
        </p:spPr>
        <p:txBody>
          <a:bodyPr/>
          <a:lstStyle/>
          <a:p>
            <a:pPr lvl="1"/>
            <a:r>
              <a:rPr lang="en-US" altLang="en-US" sz="1200" dirty="0">
                <a:latin typeface="Georgia"/>
                <a:ea typeface="MS PGothic"/>
              </a:rPr>
              <a:t>Research equipment, warranties</a:t>
            </a:r>
          </a:p>
          <a:p>
            <a:pPr lvl="1"/>
            <a:r>
              <a:rPr lang="en-US" altLang="en-US" sz="1200" dirty="0">
                <a:latin typeface="Georgia"/>
                <a:ea typeface="MS PGothic"/>
              </a:rPr>
              <a:t>Installation</a:t>
            </a:r>
            <a:endParaRPr lang="en-US" dirty="0"/>
          </a:p>
          <a:p>
            <a:pPr lvl="1"/>
            <a:r>
              <a:rPr lang="en-US" altLang="en-US" sz="1200" dirty="0">
                <a:latin typeface="Georgia"/>
                <a:ea typeface="MS PGothic"/>
              </a:rPr>
              <a:t>Shipping, transportation, brokerage fees, excise taxes and duties</a:t>
            </a:r>
          </a:p>
          <a:p>
            <a:pPr lvl="1"/>
            <a:r>
              <a:rPr lang="en-US" sz="1200" dirty="0">
                <a:latin typeface="Georgia"/>
                <a:ea typeface="MS PGothic"/>
              </a:rPr>
              <a:t>Travel to a manufacturer, dealer or supplier to select research infrastructure</a:t>
            </a:r>
            <a:endParaRPr lang="en-US" altLang="en-US" sz="1200" dirty="0">
              <a:latin typeface="Georgia"/>
              <a:ea typeface="MS PGothic"/>
            </a:endParaRPr>
          </a:p>
          <a:p>
            <a:pPr lvl="1"/>
            <a:r>
              <a:rPr lang="en-US" sz="1200" dirty="0">
                <a:latin typeface="Georgia"/>
                <a:ea typeface="MS PGothic"/>
              </a:rPr>
              <a:t>Initial training for the main operator(s) that is typically included with purchase</a:t>
            </a:r>
            <a:endParaRPr lang="en-US" dirty="0"/>
          </a:p>
          <a:p>
            <a:pPr lvl="1"/>
            <a:r>
              <a:rPr lang="en-US" altLang="en-US" sz="1200" dirty="0">
                <a:latin typeface="Georgia"/>
                <a:ea typeface="MS PGothic"/>
              </a:rPr>
              <a:t>Furniture, communications, databases, etc. </a:t>
            </a:r>
            <a:r>
              <a:rPr lang="en-US" altLang="en-US" sz="1200" u="sng" dirty="0">
                <a:latin typeface="Georgia"/>
                <a:ea typeface="MS PGothic"/>
              </a:rPr>
              <a:t>where justifiably linked to research</a:t>
            </a:r>
          </a:p>
          <a:p>
            <a:pPr lvl="1"/>
            <a:endParaRPr lang="en-US" altLang="en-US" sz="1200" dirty="0">
              <a:latin typeface="Georgia"/>
              <a:ea typeface="MS PGothic"/>
            </a:endParaRPr>
          </a:p>
          <a:p>
            <a:pPr marL="457200" lvl="1" indent="0">
              <a:buNone/>
            </a:pPr>
            <a:r>
              <a:rPr lang="en-US" altLang="en-US" sz="1800" dirty="0">
                <a:latin typeface="Georgia"/>
                <a:ea typeface="MS PGothic"/>
                <a:cs typeface="Arial"/>
              </a:rPr>
              <a:t>Prior to submission:</a:t>
            </a:r>
          </a:p>
          <a:p>
            <a:pPr lvl="1"/>
            <a:endParaRPr lang="en-US" altLang="en-US" sz="1200" dirty="0">
              <a:latin typeface="Georgia"/>
              <a:ea typeface="MS PGothic"/>
            </a:endParaRPr>
          </a:p>
          <a:p>
            <a:pPr lvl="1"/>
            <a:r>
              <a:rPr lang="en-US" altLang="en-US" sz="1200" dirty="0">
                <a:latin typeface="Georgia"/>
                <a:ea typeface="MS PGothic"/>
              </a:rPr>
              <a:t>When incurred before the CFI deadline, as long as within the eligible time window (usually 12 months before CFI releases CFP)</a:t>
            </a:r>
            <a:endParaRPr lang="en-US" altLang="en-US" sz="1200" dirty="0"/>
          </a:p>
          <a:p>
            <a:pPr lvl="1"/>
            <a:r>
              <a:rPr lang="en-US" altLang="en-US" sz="1200" dirty="0">
                <a:latin typeface="Georgia"/>
                <a:ea typeface="MS PGothic"/>
              </a:rPr>
              <a:t>Feasibility test</a:t>
            </a:r>
            <a:endParaRPr lang="en-US" altLang="en-US" sz="1200" dirty="0"/>
          </a:p>
          <a:p>
            <a:pPr lvl="1"/>
            <a:r>
              <a:rPr lang="en-US" altLang="en-US" sz="1200" dirty="0">
                <a:latin typeface="Georgia"/>
                <a:ea typeface="MS PGothic"/>
              </a:rPr>
              <a:t>Renovations funded by Faculty/Dept (where applicable in future) </a:t>
            </a:r>
          </a:p>
          <a:p>
            <a:pPr lvl="1"/>
            <a:endParaRPr lang="en-US" altLang="en-US" sz="1200" dirty="0"/>
          </a:p>
          <a:p>
            <a:endParaRPr lang="en-US" altLang="en-US" sz="1600" dirty="0"/>
          </a:p>
          <a:p>
            <a:endParaRPr lang="en-US" altLang="en-US" sz="1600" dirty="0"/>
          </a:p>
          <a:p>
            <a:endParaRPr lang="en-CA" altLang="en-US" dirty="0"/>
          </a:p>
        </p:txBody>
      </p:sp>
      <p:pic>
        <p:nvPicPr>
          <p:cNvPr id="2" name="Picture 1">
            <a:extLst>
              <a:ext uri="{FF2B5EF4-FFF2-40B4-BE49-F238E27FC236}">
                <a16:creationId xmlns:a16="http://schemas.microsoft.com/office/drawing/2014/main" id="{F6769462-BCF7-4F35-9C76-A63292B0DC52}"/>
              </a:ext>
            </a:extLst>
          </p:cNvPr>
          <p:cNvPicPr>
            <a:picLocks noChangeAspect="1"/>
          </p:cNvPicPr>
          <p:nvPr/>
        </p:nvPicPr>
        <p:blipFill>
          <a:blip r:embed="rId2"/>
          <a:stretch>
            <a:fillRect/>
          </a:stretch>
        </p:blipFill>
        <p:spPr>
          <a:xfrm>
            <a:off x="6336704" y="818066"/>
            <a:ext cx="2699792" cy="2024844"/>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a:extLst>
              <a:ext uri="{FF2B5EF4-FFF2-40B4-BE49-F238E27FC236}">
                <a16:creationId xmlns:a16="http://schemas.microsoft.com/office/drawing/2014/main" id="{784DD4D2-F149-3405-8DCB-8E793F7BD4CC}"/>
              </a:ext>
            </a:extLst>
          </p:cNvPr>
          <p:cNvSpPr>
            <a:spLocks noGrp="1"/>
          </p:cNvSpPr>
          <p:nvPr>
            <p:ph type="title"/>
          </p:nvPr>
        </p:nvSpPr>
        <p:spPr>
          <a:xfrm>
            <a:off x="89807" y="853395"/>
            <a:ext cx="8229600" cy="584200"/>
          </a:xfrm>
        </p:spPr>
        <p:txBody>
          <a:bodyPr/>
          <a:lstStyle/>
          <a:p>
            <a:pPr algn="l"/>
            <a:r>
              <a:rPr lang="en-US" altLang="en-US">
                <a:latin typeface="Montserrat"/>
                <a:ea typeface="MS PGothic"/>
                <a:cs typeface="Montserrat" pitchFamily="2" charset="77"/>
              </a:rPr>
              <a:t>Ineligible Costs</a:t>
            </a:r>
            <a:endParaRPr lang="en-CA" altLang="en-US" sz="3200">
              <a:latin typeface="Montserrat" pitchFamily="2" charset="77"/>
              <a:cs typeface="Montserrat" pitchFamily="2" charset="77"/>
            </a:endParaRPr>
          </a:p>
        </p:txBody>
      </p:sp>
      <p:sp>
        <p:nvSpPr>
          <p:cNvPr id="11267" name="Content Placeholder 2">
            <a:extLst>
              <a:ext uri="{FF2B5EF4-FFF2-40B4-BE49-F238E27FC236}">
                <a16:creationId xmlns:a16="http://schemas.microsoft.com/office/drawing/2014/main" id="{DB731F68-DC75-27B6-A91A-2B97393E89E2}"/>
              </a:ext>
            </a:extLst>
          </p:cNvPr>
          <p:cNvSpPr>
            <a:spLocks noGrp="1"/>
          </p:cNvSpPr>
          <p:nvPr>
            <p:ph idx="1"/>
          </p:nvPr>
        </p:nvSpPr>
        <p:spPr>
          <a:xfrm>
            <a:off x="323850" y="1708150"/>
            <a:ext cx="8229600" cy="3167063"/>
          </a:xfrm>
        </p:spPr>
        <p:txBody>
          <a:bodyPr/>
          <a:lstStyle/>
          <a:p>
            <a:pPr lvl="1"/>
            <a:r>
              <a:rPr lang="en-US" altLang="en-US" sz="1200">
                <a:latin typeface="Georgia"/>
                <a:ea typeface="MS PGothic"/>
              </a:rPr>
              <a:t>Purchase or lease of real property</a:t>
            </a:r>
          </a:p>
          <a:p>
            <a:pPr lvl="1"/>
            <a:r>
              <a:rPr lang="en-US" altLang="en-US" sz="1200">
                <a:latin typeface="Georgia"/>
                <a:ea typeface="MS PGothic"/>
              </a:rPr>
              <a:t>Infrastructure that is primarily use for teaching and/or clinical care</a:t>
            </a:r>
          </a:p>
          <a:p>
            <a:pPr lvl="1"/>
            <a:r>
              <a:rPr lang="en-US" altLang="en-US" sz="1200" b="1" i="1">
                <a:latin typeface="Georgia"/>
                <a:ea typeface="MS PGothic"/>
              </a:rPr>
              <a:t>Office furniture and supplies</a:t>
            </a:r>
          </a:p>
          <a:p>
            <a:pPr lvl="1"/>
            <a:r>
              <a:rPr lang="en-US" altLang="en-US" sz="1200">
                <a:latin typeface="Georgia"/>
                <a:ea typeface="MS PGothic"/>
              </a:rPr>
              <a:t>Internal fees for the use of CFI-funded infrastructure</a:t>
            </a:r>
          </a:p>
          <a:p>
            <a:pPr lvl="1"/>
            <a:r>
              <a:rPr lang="en-US" altLang="en-US" sz="1200">
                <a:latin typeface="Georgia"/>
                <a:ea typeface="MS PGothic"/>
              </a:rPr>
              <a:t>Operating costs related to the general maintenance and overhead of the research infrastructure and of the building or other facilities</a:t>
            </a:r>
          </a:p>
          <a:p>
            <a:pPr lvl="1"/>
            <a:r>
              <a:rPr lang="en-US" altLang="en-US" sz="1200">
                <a:latin typeface="Georgia"/>
                <a:ea typeface="MS PGothic"/>
              </a:rPr>
              <a:t>Supplies and consumables</a:t>
            </a:r>
          </a:p>
          <a:p>
            <a:pPr lvl="1"/>
            <a:r>
              <a:rPr lang="en-US" altLang="en-US" sz="1200">
                <a:latin typeface="Georgia"/>
                <a:ea typeface="MS PGothic"/>
              </a:rPr>
              <a:t>Trainee stipends and research salaries</a:t>
            </a:r>
          </a:p>
          <a:p>
            <a:pPr lvl="1"/>
            <a:r>
              <a:rPr lang="en-US" altLang="en-US" sz="1200">
                <a:latin typeface="Georgia"/>
                <a:ea typeface="MS PGothic"/>
              </a:rPr>
              <a:t>Research related costs (i.e. data collection, recruitment, publication fees)</a:t>
            </a:r>
          </a:p>
          <a:p>
            <a:pPr lvl="1"/>
            <a:r>
              <a:rPr lang="en-US" altLang="en-US" sz="1200">
                <a:latin typeface="Georgia"/>
                <a:ea typeface="MS PGothic"/>
              </a:rPr>
              <a:t>Conference travel</a:t>
            </a:r>
          </a:p>
          <a:p>
            <a:pPr lvl="1"/>
            <a:r>
              <a:rPr lang="en-US" altLang="en-US" sz="1200">
                <a:latin typeface="Georgia"/>
                <a:ea typeface="MS PGothic"/>
              </a:rPr>
              <a:t>Administrative costs </a:t>
            </a:r>
            <a:endParaRPr lang="en-US" altLang="en-US" sz="1200"/>
          </a:p>
          <a:p>
            <a:pPr lvl="1"/>
            <a:endParaRPr lang="en-US" altLang="en-US" sz="1200"/>
          </a:p>
          <a:p>
            <a:pPr lvl="1"/>
            <a:endParaRPr lang="en-US" altLang="en-US" sz="1200"/>
          </a:p>
          <a:p>
            <a:endParaRPr lang="en-US" altLang="en-US" sz="1600"/>
          </a:p>
          <a:p>
            <a:endParaRPr lang="en-US" altLang="en-US" sz="1600"/>
          </a:p>
          <a:p>
            <a:endParaRPr lang="en-CA" altLang="en-US"/>
          </a:p>
        </p:txBody>
      </p:sp>
      <p:pic>
        <p:nvPicPr>
          <p:cNvPr id="2" name="Picture 1">
            <a:extLst>
              <a:ext uri="{FF2B5EF4-FFF2-40B4-BE49-F238E27FC236}">
                <a16:creationId xmlns:a16="http://schemas.microsoft.com/office/drawing/2014/main" id="{E2762924-96C1-462E-9453-0B9DD4F4881D}"/>
              </a:ext>
            </a:extLst>
          </p:cNvPr>
          <p:cNvPicPr>
            <a:picLocks noChangeAspect="1"/>
          </p:cNvPicPr>
          <p:nvPr/>
        </p:nvPicPr>
        <p:blipFill>
          <a:blip r:embed="rId3"/>
          <a:stretch>
            <a:fillRect/>
          </a:stretch>
        </p:blipFill>
        <p:spPr>
          <a:xfrm>
            <a:off x="6588224" y="784225"/>
            <a:ext cx="2466975" cy="184785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6FEF5-82AB-4DBB-BEDE-638DC1998139}"/>
              </a:ext>
            </a:extLst>
          </p:cNvPr>
          <p:cNvSpPr>
            <a:spLocks noGrp="1"/>
          </p:cNvSpPr>
          <p:nvPr>
            <p:ph type="title"/>
          </p:nvPr>
        </p:nvSpPr>
        <p:spPr>
          <a:xfrm>
            <a:off x="-180528" y="555526"/>
            <a:ext cx="5615699" cy="785242"/>
          </a:xfrm>
        </p:spPr>
        <p:txBody>
          <a:bodyPr/>
          <a:lstStyle/>
          <a:p>
            <a:r>
              <a:rPr lang="en-US" sz="2800"/>
              <a:t>Operations &amp; Maintenance</a:t>
            </a:r>
            <a:endParaRPr lang="en-CA" sz="2800"/>
          </a:p>
        </p:txBody>
      </p:sp>
      <p:sp>
        <p:nvSpPr>
          <p:cNvPr id="12" name="TextBox 11">
            <a:extLst>
              <a:ext uri="{FF2B5EF4-FFF2-40B4-BE49-F238E27FC236}">
                <a16:creationId xmlns:a16="http://schemas.microsoft.com/office/drawing/2014/main" id="{C7A6D9DC-B8C3-42FB-A973-906D1BFE5CFD}"/>
              </a:ext>
            </a:extLst>
          </p:cNvPr>
          <p:cNvSpPr txBox="1"/>
          <p:nvPr/>
        </p:nvSpPr>
        <p:spPr>
          <a:xfrm>
            <a:off x="148718" y="1275606"/>
            <a:ext cx="6655530" cy="3570208"/>
          </a:xfrm>
          <a:prstGeom prst="rect">
            <a:avLst/>
          </a:prstGeom>
          <a:noFill/>
        </p:spPr>
        <p:txBody>
          <a:bodyPr wrap="square" lIns="91440" tIns="45720" rIns="91440" bIns="45720" anchor="t">
            <a:spAutoFit/>
          </a:bodyPr>
          <a:lstStyle/>
          <a:p>
            <a:r>
              <a:rPr lang="en-US" altLang="en-US" sz="1600">
                <a:latin typeface="Georgia"/>
                <a:ea typeface="MS PGothic"/>
              </a:rPr>
              <a:t>Keys for Success:</a:t>
            </a:r>
          </a:p>
          <a:p>
            <a:pPr marL="285750" indent="-285750">
              <a:buFont typeface="Arial" panose="020B0604020202020204" pitchFamily="34" charset="0"/>
              <a:buChar char="•"/>
            </a:pPr>
            <a:r>
              <a:rPr lang="en-US" altLang="en-US" sz="1600">
                <a:latin typeface="Georgia"/>
                <a:ea typeface="MS PGothic"/>
              </a:rPr>
              <a:t>Think about the useable life of the infrastructure &amp; beyond IOF</a:t>
            </a:r>
          </a:p>
          <a:p>
            <a:pPr marL="742950" lvl="1" indent="-285750">
              <a:buFont typeface="Arial" panose="020B0604020202020204" pitchFamily="34" charset="0"/>
              <a:buChar char="•"/>
            </a:pPr>
            <a:r>
              <a:rPr lang="en-US" altLang="en-US" sz="1600">
                <a:latin typeface="Georgia"/>
                <a:ea typeface="MS PGothic"/>
              </a:rPr>
              <a:t>Personnel – lab management</a:t>
            </a:r>
            <a:endParaRPr lang="en-US" altLang="en-US" sz="1600">
              <a:latin typeface="Georgia" panose="02040502050405020303" pitchFamily="18" charset="0"/>
              <a:ea typeface="MS PGothic"/>
            </a:endParaRPr>
          </a:p>
          <a:p>
            <a:pPr marL="742950" lvl="1" indent="-285750">
              <a:buFont typeface="Arial" panose="020B0604020202020204" pitchFamily="34" charset="0"/>
              <a:buChar char="•"/>
            </a:pPr>
            <a:r>
              <a:rPr lang="en-US" altLang="en-US" sz="1600">
                <a:latin typeface="Georgia"/>
                <a:ea typeface="MS PGothic"/>
              </a:rPr>
              <a:t>Supplies/Consumables needed for operation</a:t>
            </a:r>
            <a:endParaRPr lang="en-US" altLang="en-US" sz="1600">
              <a:latin typeface="Georgia" panose="02040502050405020303" pitchFamily="18" charset="0"/>
              <a:ea typeface="MS PGothic"/>
            </a:endParaRPr>
          </a:p>
          <a:p>
            <a:pPr marL="742950" lvl="1" indent="-285750">
              <a:buFont typeface="Arial" panose="020B0604020202020204" pitchFamily="34" charset="0"/>
              <a:buChar char="•"/>
            </a:pPr>
            <a:r>
              <a:rPr lang="en-US" altLang="en-US" sz="1600">
                <a:latin typeface="Georgia"/>
                <a:ea typeface="MS PGothic"/>
              </a:rPr>
              <a:t>Maintenance – replacement parts, repairs, warranties</a:t>
            </a:r>
          </a:p>
          <a:p>
            <a:pPr marL="742950" lvl="1" indent="-285750">
              <a:buFont typeface="Arial" panose="020B0604020202020204" pitchFamily="34" charset="0"/>
              <a:buChar char="•"/>
            </a:pPr>
            <a:r>
              <a:rPr lang="en-US" altLang="en-US" sz="1600">
                <a:latin typeface="Georgia"/>
                <a:ea typeface="MS PGothic"/>
              </a:rPr>
              <a:t>Services – electricity, security, cleaning</a:t>
            </a:r>
          </a:p>
          <a:p>
            <a:endParaRPr lang="en-US" altLang="en-US" sz="1600">
              <a:latin typeface="Georgia" panose="02040502050405020303" pitchFamily="18" charset="0"/>
              <a:ea typeface="MS PGothic"/>
            </a:endParaRPr>
          </a:p>
          <a:p>
            <a:r>
              <a:rPr lang="en-US" altLang="en-US" sz="1600">
                <a:latin typeface="Georgia"/>
                <a:ea typeface="MS PGothic"/>
              </a:rPr>
              <a:t>How will facilities be maintained?</a:t>
            </a:r>
            <a:endParaRPr lang="en-US">
              <a:latin typeface="Georgia"/>
              <a:ea typeface="MS PGothic"/>
            </a:endParaRPr>
          </a:p>
          <a:p>
            <a:pPr marL="628650" lvl="1" indent="-171450">
              <a:buFont typeface="Arial" panose="020B0604020202020204" pitchFamily="34" charset="0"/>
              <a:buChar char="•"/>
            </a:pPr>
            <a:r>
              <a:rPr lang="en-US" altLang="en-US" sz="1400">
                <a:latin typeface="Georgia"/>
                <a:ea typeface="MS PGothic"/>
              </a:rPr>
              <a:t>Institutional Commitment (IOF)</a:t>
            </a:r>
          </a:p>
          <a:p>
            <a:pPr marL="1085850" lvl="2" indent="-171450">
              <a:buFont typeface="Arial" panose="020B0604020202020204" pitchFamily="34" charset="0"/>
              <a:buChar char="•"/>
            </a:pPr>
            <a:r>
              <a:rPr lang="en-US" altLang="en-US" sz="1400">
                <a:latin typeface="Georgia"/>
                <a:ea typeface="MS PGothic"/>
              </a:rPr>
              <a:t>CFI will provide 30% of the CFI contribution</a:t>
            </a:r>
          </a:p>
          <a:p>
            <a:pPr marL="1085850" lvl="2" indent="-171450">
              <a:buFont typeface="Arial" panose="020B0604020202020204" pitchFamily="34" charset="0"/>
              <a:buChar char="•"/>
            </a:pPr>
            <a:r>
              <a:rPr lang="en-US" altLang="en-US" sz="1400">
                <a:latin typeface="Georgia"/>
                <a:ea typeface="MS PGothic"/>
              </a:rPr>
              <a:t>Carleton uses 5% to cover utilities and space-related costs</a:t>
            </a:r>
          </a:p>
          <a:p>
            <a:pPr marL="1085850" lvl="2" indent="-171450">
              <a:buFont typeface="Arial" panose="020B0604020202020204" pitchFamily="34" charset="0"/>
              <a:buChar char="•"/>
            </a:pPr>
            <a:r>
              <a:rPr lang="en-US" altLang="en-US" sz="1400">
                <a:latin typeface="Georgia"/>
                <a:ea typeface="MS PGothic"/>
              </a:rPr>
              <a:t>Remainder can be allocated to support Operations/Maintenance</a:t>
            </a:r>
          </a:p>
          <a:p>
            <a:pPr marL="628650" lvl="1" indent="-171450">
              <a:buFont typeface="Arial" panose="020B0604020202020204" pitchFamily="34" charset="0"/>
              <a:buChar char="•"/>
            </a:pPr>
            <a:r>
              <a:rPr lang="en-US" altLang="en-US" sz="1400">
                <a:latin typeface="Georgia"/>
                <a:ea typeface="MS PGothic"/>
              </a:rPr>
              <a:t>Operating Grants</a:t>
            </a:r>
          </a:p>
          <a:p>
            <a:pPr marL="628650" lvl="1" indent="-171450">
              <a:buFont typeface="Arial" panose="020B0604020202020204" pitchFamily="34" charset="0"/>
              <a:buChar char="•"/>
            </a:pPr>
            <a:r>
              <a:rPr lang="en-US" altLang="en-US" sz="1400">
                <a:latin typeface="Georgia"/>
                <a:ea typeface="MS PGothic"/>
              </a:rPr>
              <a:t>Departmental support</a:t>
            </a:r>
          </a:p>
          <a:p>
            <a:pPr marL="628650" lvl="1" indent="-171450">
              <a:buFont typeface="Arial" panose="020B0604020202020204" pitchFamily="34" charset="0"/>
              <a:buChar char="•"/>
            </a:pPr>
            <a:r>
              <a:rPr lang="en-US" altLang="en-US" sz="1400">
                <a:latin typeface="Georgia"/>
                <a:ea typeface="MS PGothic"/>
              </a:rPr>
              <a:t>User fees</a:t>
            </a:r>
          </a:p>
        </p:txBody>
      </p:sp>
      <p:sp>
        <p:nvSpPr>
          <p:cNvPr id="13" name="TextBox 12">
            <a:extLst>
              <a:ext uri="{FF2B5EF4-FFF2-40B4-BE49-F238E27FC236}">
                <a16:creationId xmlns:a16="http://schemas.microsoft.com/office/drawing/2014/main" id="{C17DCA0B-0165-4886-8B5E-59842D77500E}"/>
              </a:ext>
            </a:extLst>
          </p:cNvPr>
          <p:cNvSpPr txBox="1"/>
          <p:nvPr/>
        </p:nvSpPr>
        <p:spPr>
          <a:xfrm>
            <a:off x="6948264" y="2699504"/>
            <a:ext cx="2195736" cy="1600438"/>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8900000" scaled="1"/>
            <a:tileRect/>
          </a:gradFill>
          <a:ln>
            <a:solidFill>
              <a:schemeClr val="tx1">
                <a:lumMod val="65000"/>
                <a:lumOff val="35000"/>
              </a:schemeClr>
            </a:solidFill>
          </a:ln>
        </p:spPr>
        <p:txBody>
          <a:bodyPr wrap="square" rtlCol="0">
            <a:spAutoFit/>
          </a:bodyPr>
          <a:lstStyle/>
          <a:p>
            <a:r>
              <a:rPr lang="en-US" sz="1400" b="1" i="1"/>
              <a:t>Sustainability Assessment Criteria:</a:t>
            </a:r>
          </a:p>
          <a:p>
            <a:r>
              <a:rPr lang="en-US" sz="1400" i="1"/>
              <a:t>The infrastructure will be optimally used, operated and sustained over its useful </a:t>
            </a:r>
            <a:r>
              <a:rPr lang="en-US" sz="1400" b="1" i="1"/>
              <a:t>life</a:t>
            </a:r>
            <a:r>
              <a:rPr lang="en-US" sz="1400" i="1"/>
              <a:t> through tangible commitments</a:t>
            </a:r>
            <a:endParaRPr lang="en-CA" sz="1400" i="1"/>
          </a:p>
        </p:txBody>
      </p:sp>
      <p:pic>
        <p:nvPicPr>
          <p:cNvPr id="17" name="Picture 16">
            <a:extLst>
              <a:ext uri="{FF2B5EF4-FFF2-40B4-BE49-F238E27FC236}">
                <a16:creationId xmlns:a16="http://schemas.microsoft.com/office/drawing/2014/main" id="{1C28EAB9-6B3A-484D-A35C-A7842E10C78D}"/>
              </a:ext>
            </a:extLst>
          </p:cNvPr>
          <p:cNvPicPr>
            <a:picLocks noChangeAspect="1"/>
          </p:cNvPicPr>
          <p:nvPr/>
        </p:nvPicPr>
        <p:blipFill>
          <a:blip r:embed="rId3"/>
          <a:stretch>
            <a:fillRect/>
          </a:stretch>
        </p:blipFill>
        <p:spPr>
          <a:xfrm>
            <a:off x="7267090" y="843558"/>
            <a:ext cx="1728192" cy="1728192"/>
          </a:xfrm>
          <a:prstGeom prst="rect">
            <a:avLst/>
          </a:prstGeom>
        </p:spPr>
      </p:pic>
    </p:spTree>
    <p:extLst>
      <p:ext uri="{BB962C8B-B14F-4D97-AF65-F5344CB8AC3E}">
        <p14:creationId xmlns:p14="http://schemas.microsoft.com/office/powerpoint/2010/main" val="4491936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40459B-62FE-445B-8D0A-FA4135595CF6}"/>
              </a:ext>
            </a:extLst>
          </p:cNvPr>
          <p:cNvSpPr>
            <a:spLocks noGrp="1"/>
          </p:cNvSpPr>
          <p:nvPr>
            <p:ph type="title"/>
          </p:nvPr>
        </p:nvSpPr>
        <p:spPr>
          <a:xfrm>
            <a:off x="3132" y="708787"/>
            <a:ext cx="4474840" cy="857250"/>
          </a:xfrm>
        </p:spPr>
        <p:txBody>
          <a:bodyPr/>
          <a:lstStyle/>
          <a:p>
            <a:r>
              <a:rPr lang="en-US">
                <a:latin typeface="Montserrat"/>
                <a:ea typeface="MS PGothic"/>
              </a:rPr>
              <a:t>Best Practices</a:t>
            </a:r>
            <a:endParaRPr lang="en-CA">
              <a:latin typeface="Montserrat"/>
              <a:ea typeface="MS PGothic"/>
            </a:endParaRPr>
          </a:p>
        </p:txBody>
      </p:sp>
      <p:sp>
        <p:nvSpPr>
          <p:cNvPr id="3" name="Content Placeholder 2">
            <a:extLst>
              <a:ext uri="{FF2B5EF4-FFF2-40B4-BE49-F238E27FC236}">
                <a16:creationId xmlns:a16="http://schemas.microsoft.com/office/drawing/2014/main" id="{293A2960-7599-4E5D-81CB-AC237137AAAA}"/>
              </a:ext>
            </a:extLst>
          </p:cNvPr>
          <p:cNvSpPr>
            <a:spLocks noGrp="1"/>
          </p:cNvSpPr>
          <p:nvPr>
            <p:ph idx="1"/>
          </p:nvPr>
        </p:nvSpPr>
        <p:spPr>
          <a:xfrm>
            <a:off x="457200" y="1757363"/>
            <a:ext cx="5842992" cy="3117850"/>
          </a:xfrm>
        </p:spPr>
        <p:txBody>
          <a:bodyPr/>
          <a:lstStyle/>
          <a:p>
            <a:r>
              <a:rPr lang="en-US" sz="2400"/>
              <a:t>Think outside &amp; inside the box! </a:t>
            </a:r>
          </a:p>
          <a:p>
            <a:pPr lvl="1"/>
            <a:r>
              <a:rPr lang="en-US" sz="2000"/>
              <a:t>Size, shape, weight, special power requirements, etc.</a:t>
            </a:r>
          </a:p>
          <a:p>
            <a:r>
              <a:rPr lang="en-US" sz="2400"/>
              <a:t>Group your budget items!</a:t>
            </a:r>
          </a:p>
          <a:p>
            <a:r>
              <a:rPr lang="en-US" sz="2400"/>
              <a:t>Factor in exchange rates, shipping, duty, etc.</a:t>
            </a:r>
          </a:p>
          <a:p>
            <a:endParaRPr lang="en-CA" sz="2400"/>
          </a:p>
        </p:txBody>
      </p:sp>
      <p:pic>
        <p:nvPicPr>
          <p:cNvPr id="4" name="Picture 3">
            <a:extLst>
              <a:ext uri="{FF2B5EF4-FFF2-40B4-BE49-F238E27FC236}">
                <a16:creationId xmlns:a16="http://schemas.microsoft.com/office/drawing/2014/main" id="{F6AB981F-0E62-4592-8029-FB97712723A6}"/>
              </a:ext>
            </a:extLst>
          </p:cNvPr>
          <p:cNvPicPr>
            <a:picLocks noChangeAspect="1"/>
          </p:cNvPicPr>
          <p:nvPr/>
        </p:nvPicPr>
        <p:blipFill>
          <a:blip r:embed="rId2"/>
          <a:stretch>
            <a:fillRect/>
          </a:stretch>
        </p:blipFill>
        <p:spPr>
          <a:xfrm>
            <a:off x="6084168" y="1491630"/>
            <a:ext cx="2840906" cy="2840906"/>
          </a:xfrm>
          <a:prstGeom prst="rect">
            <a:avLst/>
          </a:prstGeom>
        </p:spPr>
      </p:pic>
    </p:spTree>
    <p:extLst>
      <p:ext uri="{BB962C8B-B14F-4D97-AF65-F5344CB8AC3E}">
        <p14:creationId xmlns:p14="http://schemas.microsoft.com/office/powerpoint/2010/main" val="29634425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3054D-FEFF-48D6-8351-C668CAEABFE7}"/>
              </a:ext>
            </a:extLst>
          </p:cNvPr>
          <p:cNvSpPr>
            <a:spLocks noGrp="1"/>
          </p:cNvSpPr>
          <p:nvPr>
            <p:ph type="title"/>
          </p:nvPr>
        </p:nvSpPr>
        <p:spPr>
          <a:xfrm>
            <a:off x="-396552" y="771550"/>
            <a:ext cx="6131024" cy="857250"/>
          </a:xfrm>
        </p:spPr>
        <p:txBody>
          <a:bodyPr/>
          <a:lstStyle/>
          <a:p>
            <a:r>
              <a:rPr lang="en-US"/>
              <a:t>Common Pitfalls</a:t>
            </a:r>
            <a:endParaRPr lang="en-CA"/>
          </a:p>
        </p:txBody>
      </p:sp>
      <p:sp>
        <p:nvSpPr>
          <p:cNvPr id="5" name="Content Placeholder 4">
            <a:extLst>
              <a:ext uri="{FF2B5EF4-FFF2-40B4-BE49-F238E27FC236}">
                <a16:creationId xmlns:a16="http://schemas.microsoft.com/office/drawing/2014/main" id="{DC9716C8-A0C4-4164-9192-605DF193E79C}"/>
              </a:ext>
            </a:extLst>
          </p:cNvPr>
          <p:cNvSpPr>
            <a:spLocks noGrp="1"/>
          </p:cNvSpPr>
          <p:nvPr>
            <p:ph sz="half" idx="2"/>
          </p:nvPr>
        </p:nvSpPr>
        <p:spPr>
          <a:xfrm>
            <a:off x="533400" y="1628800"/>
            <a:ext cx="4038600" cy="3159881"/>
          </a:xfrm>
        </p:spPr>
        <p:txBody>
          <a:bodyPr/>
          <a:lstStyle/>
          <a:p>
            <a:r>
              <a:rPr lang="en-US" sz="1800">
                <a:latin typeface="Georgia"/>
                <a:ea typeface="MS PGothic"/>
              </a:rPr>
              <a:t>Not thinking about how an item will fit into a space</a:t>
            </a:r>
          </a:p>
          <a:p>
            <a:r>
              <a:rPr lang="en-US" sz="1800">
                <a:latin typeface="Georgia"/>
                <a:ea typeface="MS PGothic"/>
              </a:rPr>
              <a:t>Negotiating too hard with vendors or committing to a specific vendor</a:t>
            </a:r>
            <a:endParaRPr lang="en-US" sz="1800"/>
          </a:p>
          <a:p>
            <a:r>
              <a:rPr lang="en-US" sz="1800">
                <a:latin typeface="Georgia"/>
                <a:ea typeface="MS PGothic"/>
              </a:rPr>
              <a:t>Not including buffer for exchange rates, brokerage fees, etc.</a:t>
            </a:r>
          </a:p>
          <a:p>
            <a:r>
              <a:rPr lang="en-US" sz="1800">
                <a:latin typeface="Georgia"/>
                <a:ea typeface="MS PGothic"/>
              </a:rPr>
              <a:t>Forgetting to account for software licenses</a:t>
            </a:r>
          </a:p>
          <a:p>
            <a:r>
              <a:rPr lang="en-US" sz="1800">
                <a:latin typeface="Georgia"/>
                <a:ea typeface="MS PGothic"/>
              </a:rPr>
              <a:t>Not thinking about who will operate infrastructure as part of O&amp;M</a:t>
            </a:r>
          </a:p>
          <a:p>
            <a:endParaRPr lang="en-US" sz="1800"/>
          </a:p>
          <a:p>
            <a:endParaRPr lang="en-US" sz="1800"/>
          </a:p>
          <a:p>
            <a:endParaRPr lang="en-CA" sz="2000"/>
          </a:p>
        </p:txBody>
      </p:sp>
      <p:pic>
        <p:nvPicPr>
          <p:cNvPr id="7" name="Picture 6">
            <a:extLst>
              <a:ext uri="{FF2B5EF4-FFF2-40B4-BE49-F238E27FC236}">
                <a16:creationId xmlns:a16="http://schemas.microsoft.com/office/drawing/2014/main" id="{18A0CA8C-A141-477C-8E26-1D4AF7069D9C}"/>
              </a:ext>
            </a:extLst>
          </p:cNvPr>
          <p:cNvPicPr>
            <a:picLocks noChangeAspect="1"/>
          </p:cNvPicPr>
          <p:nvPr/>
        </p:nvPicPr>
        <p:blipFill>
          <a:blip r:embed="rId2"/>
          <a:stretch>
            <a:fillRect/>
          </a:stretch>
        </p:blipFill>
        <p:spPr>
          <a:xfrm>
            <a:off x="4794925" y="1563638"/>
            <a:ext cx="4351235" cy="3276680"/>
          </a:xfrm>
          <a:prstGeom prst="rect">
            <a:avLst/>
          </a:prstGeom>
        </p:spPr>
      </p:pic>
    </p:spTree>
    <p:extLst>
      <p:ext uri="{BB962C8B-B14F-4D97-AF65-F5344CB8AC3E}">
        <p14:creationId xmlns:p14="http://schemas.microsoft.com/office/powerpoint/2010/main" val="19866461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14A2D-46F5-4E08-A5B8-4DFF7BA8F7A6}"/>
              </a:ext>
            </a:extLst>
          </p:cNvPr>
          <p:cNvSpPr>
            <a:spLocks noGrp="1"/>
          </p:cNvSpPr>
          <p:nvPr>
            <p:ph type="title"/>
          </p:nvPr>
        </p:nvSpPr>
        <p:spPr>
          <a:xfrm>
            <a:off x="457200" y="763588"/>
            <a:ext cx="2746648" cy="857250"/>
          </a:xfrm>
        </p:spPr>
        <p:txBody>
          <a:bodyPr/>
          <a:lstStyle/>
          <a:p>
            <a:r>
              <a:rPr lang="en-US"/>
              <a:t>Space</a:t>
            </a:r>
            <a:endParaRPr lang="en-CA"/>
          </a:p>
        </p:txBody>
      </p:sp>
      <p:sp>
        <p:nvSpPr>
          <p:cNvPr id="3" name="Content Placeholder 2">
            <a:extLst>
              <a:ext uri="{FF2B5EF4-FFF2-40B4-BE49-F238E27FC236}">
                <a16:creationId xmlns:a16="http://schemas.microsoft.com/office/drawing/2014/main" id="{AA0BC9EF-85D1-4053-8DBC-D678F42FD251}"/>
              </a:ext>
            </a:extLst>
          </p:cNvPr>
          <p:cNvSpPr>
            <a:spLocks noGrp="1"/>
          </p:cNvSpPr>
          <p:nvPr>
            <p:ph sz="half" idx="1"/>
          </p:nvPr>
        </p:nvSpPr>
        <p:spPr>
          <a:xfrm>
            <a:off x="457200" y="1716125"/>
            <a:ext cx="3034680" cy="2943857"/>
          </a:xfrm>
        </p:spPr>
        <p:txBody>
          <a:bodyPr/>
          <a:lstStyle/>
          <a:p>
            <a:r>
              <a:rPr lang="en-US" sz="2000"/>
              <a:t>Engage your Faculty/Department early to confirm suitable space to house your proposed equipment!</a:t>
            </a:r>
            <a:endParaRPr lang="en-CA" sz="2000"/>
          </a:p>
        </p:txBody>
      </p:sp>
      <p:pic>
        <p:nvPicPr>
          <p:cNvPr id="8" name="Graphic 7" descr="Hourglass Finished with solid fill">
            <a:extLst>
              <a:ext uri="{FF2B5EF4-FFF2-40B4-BE49-F238E27FC236}">
                <a16:creationId xmlns:a16="http://schemas.microsoft.com/office/drawing/2014/main" id="{B5C7C292-CAD5-49BD-B537-B7BE3879BCF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7504" y="4011910"/>
            <a:ext cx="914400" cy="914400"/>
          </a:xfrm>
          <a:prstGeom prst="rect">
            <a:avLst/>
          </a:prstGeom>
        </p:spPr>
      </p:pic>
      <p:pic>
        <p:nvPicPr>
          <p:cNvPr id="10" name="Picture 9">
            <a:extLst>
              <a:ext uri="{FF2B5EF4-FFF2-40B4-BE49-F238E27FC236}">
                <a16:creationId xmlns:a16="http://schemas.microsoft.com/office/drawing/2014/main" id="{775F835D-16D7-4B1E-A37B-0F33AA2F102A}"/>
              </a:ext>
            </a:extLst>
          </p:cNvPr>
          <p:cNvPicPr>
            <a:picLocks noChangeAspect="1"/>
          </p:cNvPicPr>
          <p:nvPr/>
        </p:nvPicPr>
        <p:blipFill>
          <a:blip r:embed="rId4"/>
          <a:stretch>
            <a:fillRect/>
          </a:stretch>
        </p:blipFill>
        <p:spPr>
          <a:xfrm>
            <a:off x="3635896" y="763588"/>
            <a:ext cx="5405859" cy="2365063"/>
          </a:xfrm>
          <a:prstGeom prst="rect">
            <a:avLst/>
          </a:prstGeom>
        </p:spPr>
      </p:pic>
    </p:spTree>
    <p:extLst>
      <p:ext uri="{BB962C8B-B14F-4D97-AF65-F5344CB8AC3E}">
        <p14:creationId xmlns:p14="http://schemas.microsoft.com/office/powerpoint/2010/main" val="35775729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6FEF5-82AB-4DBB-BEDE-638DC1998139}"/>
              </a:ext>
            </a:extLst>
          </p:cNvPr>
          <p:cNvSpPr>
            <a:spLocks noGrp="1"/>
          </p:cNvSpPr>
          <p:nvPr>
            <p:ph type="title"/>
          </p:nvPr>
        </p:nvSpPr>
        <p:spPr>
          <a:xfrm>
            <a:off x="457200" y="555526"/>
            <a:ext cx="8229600" cy="857250"/>
          </a:xfrm>
        </p:spPr>
        <p:txBody>
          <a:bodyPr/>
          <a:lstStyle/>
          <a:p>
            <a:pPr algn="l"/>
            <a:r>
              <a:rPr lang="en-US">
                <a:latin typeface="Montserrat"/>
                <a:ea typeface="MS PGothic"/>
              </a:rPr>
              <a:t>Construction</a:t>
            </a:r>
            <a:endParaRPr lang="en-CA">
              <a:latin typeface="Montserrat"/>
              <a:ea typeface="MS PGothic"/>
            </a:endParaRPr>
          </a:p>
        </p:txBody>
      </p:sp>
      <p:pic>
        <p:nvPicPr>
          <p:cNvPr id="5" name="Content Placeholder 4" descr="Engineers with digital tablet and projected plans">
            <a:extLst>
              <a:ext uri="{FF2B5EF4-FFF2-40B4-BE49-F238E27FC236}">
                <a16:creationId xmlns:a16="http://schemas.microsoft.com/office/drawing/2014/main" id="{0226BB36-55C2-40AD-A7B9-3DFDD0B4895F}"/>
              </a:ext>
            </a:extLst>
          </p:cNvPr>
          <p:cNvPicPr>
            <a:picLocks noGrp="1" noChangeAspect="1"/>
          </p:cNvPicPr>
          <p:nvPr>
            <p:ph idx="1"/>
          </p:nvPr>
        </p:nvPicPr>
        <p:blipFill>
          <a:blip r:embed="rId2"/>
          <a:stretch>
            <a:fillRect/>
          </a:stretch>
        </p:blipFill>
        <p:spPr>
          <a:xfrm>
            <a:off x="6156176" y="3003798"/>
            <a:ext cx="2911580" cy="1943423"/>
          </a:xfrm>
        </p:spPr>
      </p:pic>
      <p:sp>
        <p:nvSpPr>
          <p:cNvPr id="7" name="TextBox 6">
            <a:extLst>
              <a:ext uri="{FF2B5EF4-FFF2-40B4-BE49-F238E27FC236}">
                <a16:creationId xmlns:a16="http://schemas.microsoft.com/office/drawing/2014/main" id="{81E1B744-14AE-4452-88C1-6FFA5A01FCE6}"/>
              </a:ext>
            </a:extLst>
          </p:cNvPr>
          <p:cNvSpPr txBox="1"/>
          <p:nvPr/>
        </p:nvSpPr>
        <p:spPr>
          <a:xfrm>
            <a:off x="208797" y="1203598"/>
            <a:ext cx="4906888" cy="4370427"/>
          </a:xfrm>
          <a:prstGeom prst="rect">
            <a:avLst/>
          </a:prstGeom>
          <a:noFill/>
        </p:spPr>
        <p:txBody>
          <a:bodyPr wrap="square" lIns="91440" tIns="45720" rIns="91440" bIns="45720" anchor="t">
            <a:spAutoFit/>
          </a:bodyPr>
          <a:lstStyle/>
          <a:p>
            <a:pPr marL="285750" indent="-285750">
              <a:buFont typeface="Arial" panose="020B0604020202020204" pitchFamily="34" charset="0"/>
              <a:buChar char="•"/>
            </a:pPr>
            <a:endParaRPr lang="en-US" altLang="en-US" sz="1600"/>
          </a:p>
          <a:p>
            <a:r>
              <a:rPr lang="en-US" altLang="en-US" sz="1400" b="1">
                <a:latin typeface="Arial"/>
                <a:ea typeface="MS PGothic"/>
                <a:cs typeface="Arial"/>
              </a:rPr>
              <a:t>Eligible costs</a:t>
            </a:r>
          </a:p>
          <a:p>
            <a:pPr marL="285750" indent="-285750">
              <a:buFont typeface="Arial" panose="020B0604020202020204" pitchFamily="34" charset="0"/>
              <a:buChar char="•"/>
            </a:pPr>
            <a:r>
              <a:rPr lang="en-US" altLang="en-US" sz="1400">
                <a:latin typeface="Arial"/>
                <a:ea typeface="MS PGothic"/>
                <a:cs typeface="Arial"/>
              </a:rPr>
              <a:t>Direct construction costs (space to house infrastructure, space to use infrastructure, etc.)</a:t>
            </a:r>
            <a:endParaRPr lang="en-US" altLang="en-US" sz="1400">
              <a:cs typeface="Arial"/>
            </a:endParaRPr>
          </a:p>
          <a:p>
            <a:pPr marL="285750" indent="-285750">
              <a:buFont typeface="Arial" panose="020B0604020202020204" pitchFamily="34" charset="0"/>
              <a:buChar char="•"/>
            </a:pPr>
            <a:r>
              <a:rPr lang="en-US" altLang="en-US" sz="1400">
                <a:latin typeface="Arial"/>
                <a:ea typeface="MS PGothic"/>
                <a:cs typeface="Arial"/>
              </a:rPr>
              <a:t>Soft costs (site planning, architectural, permits, etc.) </a:t>
            </a:r>
            <a:endParaRPr lang="en-US" altLang="en-US" sz="1400">
              <a:cs typeface="Arial"/>
            </a:endParaRPr>
          </a:p>
          <a:p>
            <a:pPr marL="285750" indent="-285750">
              <a:buFont typeface="Arial" panose="020B0604020202020204" pitchFamily="34" charset="0"/>
              <a:buChar char="•"/>
            </a:pPr>
            <a:r>
              <a:rPr lang="en-US" altLang="en-US" sz="1400">
                <a:latin typeface="Arial"/>
                <a:ea typeface="MS PGothic"/>
                <a:cs typeface="Arial"/>
              </a:rPr>
              <a:t>Contingency costs (10%)</a:t>
            </a:r>
          </a:p>
          <a:p>
            <a:r>
              <a:rPr lang="en-US" altLang="en-US" sz="1400" b="1">
                <a:latin typeface="Arial"/>
                <a:ea typeface="MS PGothic"/>
                <a:cs typeface="Arial"/>
              </a:rPr>
              <a:t>Ineligible costs</a:t>
            </a:r>
          </a:p>
          <a:p>
            <a:pPr marL="285750" indent="-285750">
              <a:buFont typeface="Arial" panose="020B0604020202020204" pitchFamily="34" charset="0"/>
              <a:buChar char="•"/>
            </a:pPr>
            <a:r>
              <a:rPr lang="en-US" altLang="en-US" sz="1400">
                <a:latin typeface="Arial"/>
                <a:ea typeface="MS PGothic"/>
                <a:cs typeface="Arial"/>
              </a:rPr>
              <a:t>Space for non-research costs</a:t>
            </a:r>
          </a:p>
          <a:p>
            <a:pPr marL="285750" indent="-285750">
              <a:buFont typeface="Arial" panose="020B0604020202020204" pitchFamily="34" charset="0"/>
              <a:buChar char="•"/>
            </a:pPr>
            <a:r>
              <a:rPr lang="en-US" altLang="en-US" sz="1400">
                <a:latin typeface="Arial"/>
                <a:ea typeface="MS PGothic"/>
                <a:cs typeface="Arial"/>
              </a:rPr>
              <a:t>Space to house non-eligible equipment</a:t>
            </a:r>
          </a:p>
          <a:p>
            <a:pPr marL="285750" indent="-285750">
              <a:buFont typeface="Arial" panose="020B0604020202020204" pitchFamily="34" charset="0"/>
              <a:buChar char="•"/>
            </a:pPr>
            <a:r>
              <a:rPr lang="en-US" altLang="en-US" sz="1400">
                <a:latin typeface="Arial"/>
                <a:ea typeface="MS PGothic"/>
                <a:cs typeface="Arial"/>
              </a:rPr>
              <a:t>Office space for faculty, admin, students</a:t>
            </a:r>
          </a:p>
          <a:p>
            <a:pPr marL="285750" indent="-285750">
              <a:buFont typeface="Arial" panose="020B0604020202020204" pitchFamily="34" charset="0"/>
              <a:buChar char="•"/>
            </a:pPr>
            <a:r>
              <a:rPr lang="en-US" altLang="en-US" sz="1400">
                <a:latin typeface="Arial"/>
                <a:ea typeface="MS PGothic"/>
                <a:cs typeface="Arial"/>
              </a:rPr>
              <a:t>Admin costs</a:t>
            </a:r>
          </a:p>
          <a:p>
            <a:pPr marL="285750" indent="-285750">
              <a:buFont typeface="Arial" panose="020B0604020202020204" pitchFamily="34" charset="0"/>
              <a:buChar char="•"/>
            </a:pPr>
            <a:endParaRPr lang="en-US" altLang="en-US" sz="1400"/>
          </a:p>
          <a:p>
            <a:r>
              <a:rPr lang="en-US" altLang="en-US" sz="1400" b="1">
                <a:latin typeface="Arial"/>
                <a:ea typeface="MS PGothic"/>
                <a:cs typeface="Arial"/>
              </a:rPr>
              <a:t>Application requirements</a:t>
            </a:r>
          </a:p>
          <a:p>
            <a:pPr marL="285750" indent="-285750">
              <a:buFont typeface="Arial" panose="020B0604020202020204" pitchFamily="34" charset="0"/>
              <a:buChar char="•"/>
            </a:pPr>
            <a:r>
              <a:rPr lang="en-US" altLang="en-US" sz="1400">
                <a:latin typeface="Arial"/>
                <a:ea typeface="MS PGothic"/>
                <a:cs typeface="Arial"/>
              </a:rPr>
              <a:t>Complete description of space</a:t>
            </a:r>
          </a:p>
          <a:p>
            <a:pPr marL="285750" indent="-285750">
              <a:buFont typeface="Arial" panose="020B0604020202020204" pitchFamily="34" charset="0"/>
              <a:buChar char="•"/>
            </a:pPr>
            <a:r>
              <a:rPr lang="en-US" altLang="en-US" sz="1400">
                <a:latin typeface="Arial"/>
                <a:ea typeface="MS PGothic"/>
                <a:cs typeface="Arial"/>
              </a:rPr>
              <a:t>Timeline</a:t>
            </a:r>
          </a:p>
          <a:p>
            <a:pPr marL="285750" indent="-285750">
              <a:buFont typeface="Arial" panose="020B0604020202020204" pitchFamily="34" charset="0"/>
              <a:buChar char="•"/>
            </a:pPr>
            <a:r>
              <a:rPr lang="en-US" altLang="en-US" sz="1400">
                <a:latin typeface="Arial"/>
                <a:ea typeface="MS PGothic"/>
                <a:cs typeface="Arial"/>
              </a:rPr>
              <a:t>Floor plans</a:t>
            </a:r>
          </a:p>
          <a:p>
            <a:pPr marL="285750" indent="-285750">
              <a:buFont typeface="Arial" panose="020B0604020202020204" pitchFamily="34" charset="0"/>
              <a:buChar char="•"/>
            </a:pPr>
            <a:r>
              <a:rPr lang="en-US" altLang="en-US" sz="1400">
                <a:latin typeface="Arial"/>
                <a:ea typeface="MS PGothic"/>
                <a:cs typeface="Arial"/>
              </a:rPr>
              <a:t>Detailed cost breakdown (class D estimate)</a:t>
            </a:r>
          </a:p>
          <a:p>
            <a:pPr marL="285750" indent="-285750">
              <a:buFont typeface="Arial" panose="020B0604020202020204" pitchFamily="34" charset="0"/>
              <a:buChar char="•"/>
            </a:pPr>
            <a:endParaRPr lang="en-US" altLang="en-US" sz="1400"/>
          </a:p>
          <a:p>
            <a:pPr marL="285750" indent="-285750">
              <a:buFont typeface="Arial" panose="020B0604020202020204" pitchFamily="34" charset="0"/>
              <a:buChar char="•"/>
            </a:pPr>
            <a:endParaRPr lang="en-US" altLang="en-US" sz="1600"/>
          </a:p>
          <a:p>
            <a:pPr marL="742950" lvl="1" indent="-285750">
              <a:buFont typeface="Arial" panose="020B0604020202020204" pitchFamily="34" charset="0"/>
              <a:buChar char="•"/>
            </a:pPr>
            <a:endParaRPr lang="en-US" altLang="en-US" sz="800"/>
          </a:p>
        </p:txBody>
      </p:sp>
      <p:sp>
        <p:nvSpPr>
          <p:cNvPr id="3" name="TextBox 2">
            <a:extLst>
              <a:ext uri="{FF2B5EF4-FFF2-40B4-BE49-F238E27FC236}">
                <a16:creationId xmlns:a16="http://schemas.microsoft.com/office/drawing/2014/main" id="{0BED9BB7-0C64-4A31-BD32-5266E65517FA}"/>
              </a:ext>
            </a:extLst>
          </p:cNvPr>
          <p:cNvSpPr txBox="1"/>
          <p:nvPr/>
        </p:nvSpPr>
        <p:spPr>
          <a:xfrm>
            <a:off x="6156176" y="1447110"/>
            <a:ext cx="2808312" cy="1384995"/>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8900000" scaled="1"/>
            <a:tileRect/>
          </a:gradFill>
          <a:ln>
            <a:solidFill>
              <a:schemeClr val="bg1">
                <a:lumMod val="65000"/>
              </a:schemeClr>
            </a:solidFill>
          </a:ln>
        </p:spPr>
        <p:txBody>
          <a:bodyPr wrap="square" lIns="91440" tIns="45720" rIns="91440" bIns="45720" rtlCol="0" anchor="t">
            <a:spAutoFit/>
          </a:bodyPr>
          <a:lstStyle/>
          <a:p>
            <a:r>
              <a:rPr lang="en-US" altLang="en-US" sz="1200">
                <a:latin typeface="Arial"/>
                <a:ea typeface="MS PGothic"/>
                <a:cs typeface="Arial"/>
              </a:rPr>
              <a:t>Top tips</a:t>
            </a:r>
          </a:p>
          <a:p>
            <a:pPr marL="285750" indent="-285750">
              <a:buFont typeface="Arial" panose="020B0604020202020204" pitchFamily="34" charset="0"/>
              <a:buChar char="•"/>
            </a:pPr>
            <a:r>
              <a:rPr lang="en-US" altLang="en-US" sz="1200">
                <a:latin typeface="Arial"/>
                <a:ea typeface="MS PGothic"/>
                <a:cs typeface="Arial"/>
              </a:rPr>
              <a:t>Start early!</a:t>
            </a:r>
          </a:p>
          <a:p>
            <a:pPr marL="285750" indent="-285750">
              <a:buFont typeface="Arial" panose="020B0604020202020204" pitchFamily="34" charset="0"/>
              <a:buChar char="•"/>
            </a:pPr>
            <a:r>
              <a:rPr lang="en-US" altLang="en-US" sz="1200">
                <a:latin typeface="Arial"/>
                <a:ea typeface="MS PGothic"/>
                <a:cs typeface="Arial"/>
              </a:rPr>
              <a:t>Scope needs to be reasonable</a:t>
            </a:r>
          </a:p>
          <a:p>
            <a:pPr marL="285750" indent="-285750">
              <a:buFont typeface="Arial" panose="020B0604020202020204" pitchFamily="34" charset="0"/>
              <a:buChar char="•"/>
            </a:pPr>
            <a:r>
              <a:rPr lang="en-US" altLang="en-US" sz="1200">
                <a:latin typeface="Arial"/>
                <a:ea typeface="MS PGothic"/>
                <a:cs typeface="Arial"/>
              </a:rPr>
              <a:t>Under 20% of project costs</a:t>
            </a:r>
          </a:p>
          <a:p>
            <a:pPr marL="285750" indent="-285750">
              <a:buFont typeface="Arial" panose="020B0604020202020204" pitchFamily="34" charset="0"/>
              <a:buChar char="•"/>
            </a:pPr>
            <a:r>
              <a:rPr lang="en-US" altLang="en-US" sz="1200">
                <a:latin typeface="Arial"/>
                <a:ea typeface="MS PGothic"/>
                <a:cs typeface="Arial"/>
              </a:rPr>
              <a:t>Start discussions with FMP, via CORIS/Faculty, ASAP!</a:t>
            </a:r>
          </a:p>
          <a:p>
            <a:endParaRPr lang="en-CA" sz="1200"/>
          </a:p>
        </p:txBody>
      </p:sp>
    </p:spTree>
    <p:extLst>
      <p:ext uri="{BB962C8B-B14F-4D97-AF65-F5344CB8AC3E}">
        <p14:creationId xmlns:p14="http://schemas.microsoft.com/office/powerpoint/2010/main" val="27932832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6FEF5-82AB-4DBB-BEDE-638DC1998139}"/>
              </a:ext>
            </a:extLst>
          </p:cNvPr>
          <p:cNvSpPr>
            <a:spLocks noGrp="1"/>
          </p:cNvSpPr>
          <p:nvPr>
            <p:ph type="title"/>
          </p:nvPr>
        </p:nvSpPr>
        <p:spPr>
          <a:xfrm>
            <a:off x="396461" y="828347"/>
            <a:ext cx="3898776" cy="785242"/>
          </a:xfrm>
        </p:spPr>
        <p:txBody>
          <a:bodyPr/>
          <a:lstStyle/>
          <a:p>
            <a:r>
              <a:rPr lang="en-US">
                <a:latin typeface="Montserrat"/>
                <a:ea typeface="MS PGothic"/>
              </a:rPr>
              <a:t>Quotes</a:t>
            </a:r>
            <a:endParaRPr lang="en-CA"/>
          </a:p>
        </p:txBody>
      </p:sp>
      <p:pic>
        <p:nvPicPr>
          <p:cNvPr id="5" name="Content Placeholder 4">
            <a:extLst>
              <a:ext uri="{FF2B5EF4-FFF2-40B4-BE49-F238E27FC236}">
                <a16:creationId xmlns:a16="http://schemas.microsoft.com/office/drawing/2014/main" id="{8CF7F148-97E4-4006-BC9E-1C9D8F01D85E}"/>
              </a:ext>
            </a:extLst>
          </p:cNvPr>
          <p:cNvPicPr>
            <a:picLocks noGrp="1" noChangeAspect="1"/>
          </p:cNvPicPr>
          <p:nvPr>
            <p:ph idx="1"/>
          </p:nvPr>
        </p:nvPicPr>
        <p:blipFill>
          <a:blip r:embed="rId3"/>
          <a:stretch>
            <a:fillRect/>
          </a:stretch>
        </p:blipFill>
        <p:spPr>
          <a:xfrm>
            <a:off x="5559520" y="828347"/>
            <a:ext cx="3476183" cy="3476183"/>
          </a:xfrm>
          <a:prstGeom prst="rect">
            <a:avLst/>
          </a:prstGeom>
        </p:spPr>
      </p:pic>
      <p:sp>
        <p:nvSpPr>
          <p:cNvPr id="6" name="TextBox 5">
            <a:extLst>
              <a:ext uri="{FF2B5EF4-FFF2-40B4-BE49-F238E27FC236}">
                <a16:creationId xmlns:a16="http://schemas.microsoft.com/office/drawing/2014/main" id="{C9207584-4B43-40D7-BF06-B7FD5B2B4B12}"/>
              </a:ext>
            </a:extLst>
          </p:cNvPr>
          <p:cNvSpPr txBox="1"/>
          <p:nvPr/>
        </p:nvSpPr>
        <p:spPr>
          <a:xfrm>
            <a:off x="539552" y="1995686"/>
            <a:ext cx="4010700" cy="2431435"/>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altLang="en-US">
                <a:latin typeface="Georgia"/>
                <a:ea typeface="MS PGothic"/>
              </a:rPr>
              <a:t>CORIS requires 1 quote/item at application stage</a:t>
            </a:r>
            <a:endParaRPr lang="en-US">
              <a:latin typeface="Arial"/>
              <a:cs typeface="Arial"/>
            </a:endParaRPr>
          </a:p>
          <a:p>
            <a:pPr marL="285750" indent="-285750">
              <a:buFont typeface="Arial" panose="020B0604020202020204" pitchFamily="34" charset="0"/>
              <a:buChar char="•"/>
            </a:pPr>
            <a:r>
              <a:rPr lang="en-US" altLang="en-US">
                <a:latin typeface="Georgia"/>
                <a:ea typeface="MS PGothic"/>
              </a:rPr>
              <a:t>Why?</a:t>
            </a:r>
            <a:endParaRPr lang="en-US" altLang="en-US">
              <a:latin typeface="Georgia"/>
            </a:endParaRPr>
          </a:p>
          <a:p>
            <a:pPr marL="285750" indent="-285750">
              <a:buFont typeface="Arial" panose="020B0604020202020204" pitchFamily="34" charset="0"/>
              <a:buChar char="•"/>
            </a:pPr>
            <a:endParaRPr lang="en-US" altLang="en-US" sz="1600">
              <a:latin typeface="Georgia"/>
            </a:endParaRPr>
          </a:p>
          <a:p>
            <a:pPr marL="285750" indent="-285750">
              <a:buFont typeface="Arial" panose="020B0604020202020204" pitchFamily="34" charset="0"/>
              <a:buChar char="•"/>
            </a:pPr>
            <a:endParaRPr lang="en-US" altLang="en-US" sz="1600">
              <a:latin typeface="Georgia"/>
            </a:endParaRPr>
          </a:p>
          <a:p>
            <a:endParaRPr lang="en-CA">
              <a:cs typeface="Arial" panose="020B0604020202020204" pitchFamily="34" charset="0"/>
            </a:endParaRPr>
          </a:p>
        </p:txBody>
      </p:sp>
      <p:pic>
        <p:nvPicPr>
          <p:cNvPr id="3" name="Graphic 2" descr="Man in business attire">
            <a:extLst>
              <a:ext uri="{FF2B5EF4-FFF2-40B4-BE49-F238E27FC236}">
                <a16:creationId xmlns:a16="http://schemas.microsoft.com/office/drawing/2014/main" id="{EE15FBB6-3B6D-E514-E9BB-9DE1BFC29AA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150174" y="2870264"/>
            <a:ext cx="1304925" cy="1762125"/>
          </a:xfrm>
          <a:prstGeom prst="rect">
            <a:avLst/>
          </a:prstGeom>
        </p:spPr>
      </p:pic>
    </p:spTree>
    <p:extLst>
      <p:ext uri="{BB962C8B-B14F-4D97-AF65-F5344CB8AC3E}">
        <p14:creationId xmlns:p14="http://schemas.microsoft.com/office/powerpoint/2010/main" val="37551073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7A81582B-1063-7849-8535-BA94445C5721}"/>
              </a:ext>
            </a:extLst>
          </p:cNvPr>
          <p:cNvSpPr>
            <a:spLocks noGrp="1"/>
          </p:cNvSpPr>
          <p:nvPr>
            <p:ph sz="half" idx="2"/>
          </p:nvPr>
        </p:nvSpPr>
        <p:spPr>
          <a:xfrm>
            <a:off x="292954" y="953814"/>
            <a:ext cx="8055666" cy="3118897"/>
          </a:xfrm>
        </p:spPr>
        <p:txBody>
          <a:bodyPr vert="horz" lIns="0" tIns="0" rIns="0" bIns="0" rtlCol="0" anchor="t">
            <a:noAutofit/>
          </a:bodyPr>
          <a:lstStyle/>
          <a:p>
            <a:pPr marL="0" indent="0">
              <a:buNone/>
            </a:pPr>
            <a:r>
              <a:rPr lang="en-US">
                <a:latin typeface="Arial"/>
                <a:cs typeface="Arial"/>
              </a:rPr>
              <a:t>Strategic Integrated Plan</a:t>
            </a:r>
          </a:p>
          <a:p>
            <a:pPr marL="685783" lvl="1" indent="-342892">
              <a:buFont typeface="Arial" panose="020B0604020202020204" pitchFamily="34" charset="0"/>
              <a:buAutoNum type="arabicPeriod"/>
            </a:pPr>
            <a:r>
              <a:rPr lang="en-US">
                <a:latin typeface="Arial"/>
                <a:cs typeface="Arial"/>
              </a:rPr>
              <a:t>Share Knowledge, Shape the Future</a:t>
            </a:r>
          </a:p>
          <a:p>
            <a:pPr marL="685783" lvl="1" indent="-342892">
              <a:buAutoNum type="arabicPeriod"/>
            </a:pPr>
            <a:r>
              <a:rPr lang="en-US">
                <a:latin typeface="Arial"/>
                <a:cs typeface="Arial"/>
              </a:rPr>
              <a:t>Serve Ottawa, Serve the World</a:t>
            </a:r>
            <a:endParaRPr lang="en-US"/>
          </a:p>
          <a:p>
            <a:pPr marL="685783" lvl="1" indent="-342892">
              <a:buAutoNum type="arabicPeriod"/>
            </a:pPr>
            <a:r>
              <a:rPr lang="en-US">
                <a:latin typeface="Arial"/>
                <a:cs typeface="Arial"/>
              </a:rPr>
              <a:t>Strive for Wellness, Strive for Sustainability</a:t>
            </a:r>
          </a:p>
          <a:p>
            <a:pPr marL="342892" indent="-342892">
              <a:buAutoNum type="arabicPeriod"/>
            </a:pPr>
            <a:endParaRPr lang="en-US">
              <a:latin typeface="Arial"/>
              <a:cs typeface="Arial"/>
            </a:endParaRPr>
          </a:p>
          <a:p>
            <a:pPr marL="0" indent="0">
              <a:buNone/>
            </a:pPr>
            <a:r>
              <a:rPr lang="en-US">
                <a:latin typeface="Arial"/>
                <a:cs typeface="Arial"/>
              </a:rPr>
              <a:t>F&amp;A Commitments:</a:t>
            </a:r>
            <a:endParaRPr lang="en-US"/>
          </a:p>
          <a:p>
            <a:pPr marL="685783" lvl="1" indent="-342892">
              <a:buAutoNum type="arabicPeriod"/>
            </a:pPr>
            <a:r>
              <a:rPr lang="en-US">
                <a:latin typeface="Arial"/>
                <a:cs typeface="Arial"/>
              </a:rPr>
              <a:t>Partner with stakeholders</a:t>
            </a:r>
          </a:p>
          <a:p>
            <a:pPr marL="685783" lvl="1" indent="-342892">
              <a:buAutoNum type="arabicPeriod"/>
            </a:pPr>
            <a:r>
              <a:rPr lang="en-US">
                <a:latin typeface="Arial"/>
                <a:cs typeface="Arial"/>
              </a:rPr>
              <a:t>Enable our people</a:t>
            </a:r>
            <a:endParaRPr lang="en-US"/>
          </a:p>
          <a:p>
            <a:pPr marL="685783" lvl="1" indent="-342892">
              <a:buAutoNum type="arabicPeriod"/>
            </a:pPr>
            <a:r>
              <a:rPr lang="en-US">
                <a:latin typeface="Arial"/>
                <a:cs typeface="Arial"/>
              </a:rPr>
              <a:t>Pursue excellence in the everyday</a:t>
            </a:r>
            <a:endParaRPr lang="en-US"/>
          </a:p>
          <a:p>
            <a:pPr marL="685783" lvl="1" indent="-342892">
              <a:buAutoNum type="arabicPeriod"/>
            </a:pPr>
            <a:r>
              <a:rPr lang="en-US">
                <a:latin typeface="Arial"/>
                <a:cs typeface="Arial"/>
              </a:rPr>
              <a:t>Embed ESG principles</a:t>
            </a:r>
            <a:endParaRPr lang="en-US"/>
          </a:p>
          <a:p>
            <a:pPr lvl="1"/>
            <a:endParaRPr lang="en-US">
              <a:latin typeface="Arial"/>
              <a:cs typeface="Arial"/>
            </a:endParaRPr>
          </a:p>
          <a:p>
            <a:endParaRPr lang="en-US"/>
          </a:p>
          <a:p>
            <a:pPr lvl="1"/>
            <a:endParaRPr lang="en-US"/>
          </a:p>
          <a:p>
            <a:pPr lvl="1"/>
            <a:endParaRPr lang="en-US"/>
          </a:p>
        </p:txBody>
      </p:sp>
      <p:sp>
        <p:nvSpPr>
          <p:cNvPr id="2" name="Title 1">
            <a:extLst>
              <a:ext uri="{FF2B5EF4-FFF2-40B4-BE49-F238E27FC236}">
                <a16:creationId xmlns:a16="http://schemas.microsoft.com/office/drawing/2014/main" id="{2EF95711-F5AF-1A48-AE17-D21E9F308135}"/>
              </a:ext>
            </a:extLst>
          </p:cNvPr>
          <p:cNvSpPr>
            <a:spLocks noGrp="1"/>
          </p:cNvSpPr>
          <p:nvPr>
            <p:ph type="title"/>
          </p:nvPr>
        </p:nvSpPr>
        <p:spPr>
          <a:xfrm>
            <a:off x="292607" y="414306"/>
            <a:ext cx="8055666" cy="720000"/>
          </a:xfrm>
        </p:spPr>
        <p:txBody>
          <a:bodyPr/>
          <a:lstStyle/>
          <a:p>
            <a:r>
              <a:rPr lang="en-US"/>
              <a:t>Areas of Focus</a:t>
            </a:r>
          </a:p>
        </p:txBody>
      </p:sp>
      <p:pic>
        <p:nvPicPr>
          <p:cNvPr id="9" name="Picture 8">
            <a:extLst>
              <a:ext uri="{FF2B5EF4-FFF2-40B4-BE49-F238E27FC236}">
                <a16:creationId xmlns:a16="http://schemas.microsoft.com/office/drawing/2014/main" id="{A0BF9B00-0A22-F342-66DA-397539F62D8C}"/>
              </a:ext>
            </a:extLst>
          </p:cNvPr>
          <p:cNvPicPr>
            <a:picLocks noChangeAspect="1"/>
          </p:cNvPicPr>
          <p:nvPr/>
        </p:nvPicPr>
        <p:blipFill>
          <a:blip r:embed="rId3"/>
          <a:stretch>
            <a:fillRect/>
          </a:stretch>
        </p:blipFill>
        <p:spPr>
          <a:xfrm>
            <a:off x="5580542" y="251354"/>
            <a:ext cx="1456608" cy="3127997"/>
          </a:xfrm>
          <a:prstGeom prst="rect">
            <a:avLst/>
          </a:prstGeom>
        </p:spPr>
      </p:pic>
      <p:pic>
        <p:nvPicPr>
          <p:cNvPr id="11" name="Picture 10">
            <a:extLst>
              <a:ext uri="{FF2B5EF4-FFF2-40B4-BE49-F238E27FC236}">
                <a16:creationId xmlns:a16="http://schemas.microsoft.com/office/drawing/2014/main" id="{F1D60F45-3B81-F6CA-0AB0-997B6AA464D7}"/>
              </a:ext>
            </a:extLst>
          </p:cNvPr>
          <p:cNvPicPr>
            <a:picLocks noChangeAspect="1"/>
          </p:cNvPicPr>
          <p:nvPr/>
        </p:nvPicPr>
        <p:blipFill>
          <a:blip r:embed="rId4"/>
          <a:stretch>
            <a:fillRect/>
          </a:stretch>
        </p:blipFill>
        <p:spPr>
          <a:xfrm>
            <a:off x="7037151" y="894661"/>
            <a:ext cx="1545655" cy="3237201"/>
          </a:xfrm>
          <a:prstGeom prst="rect">
            <a:avLst/>
          </a:prstGeom>
        </p:spPr>
      </p:pic>
    </p:spTree>
    <p:extLst>
      <p:ext uri="{BB962C8B-B14F-4D97-AF65-F5344CB8AC3E}">
        <p14:creationId xmlns:p14="http://schemas.microsoft.com/office/powerpoint/2010/main" val="4216404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1107E817-3448-4A40-B04C-92534E9246D8}"/>
              </a:ext>
            </a:extLst>
          </p:cNvPr>
          <p:cNvSpPr>
            <a:spLocks noGrp="1"/>
          </p:cNvSpPr>
          <p:nvPr>
            <p:ph sz="half" idx="2"/>
          </p:nvPr>
        </p:nvSpPr>
        <p:spPr>
          <a:xfrm>
            <a:off x="571500" y="1198516"/>
            <a:ext cx="8055666" cy="3118897"/>
          </a:xfrm>
        </p:spPr>
        <p:txBody>
          <a:bodyPr/>
          <a:lstStyle/>
          <a:p>
            <a:r>
              <a:rPr lang="en-CA" sz="1600" dirty="0"/>
              <a:t>CFI requires that all CFI purchases follow the usual institutional tendering and </a:t>
            </a:r>
            <a:r>
              <a:rPr lang="en-CA" sz="1600" dirty="0">
                <a:solidFill>
                  <a:srgbClr val="E91C24"/>
                </a:solidFill>
                <a:hlinkClick r:id="rId2">
                  <a:extLst>
                    <a:ext uri="{A12FA001-AC4F-418D-AE19-62706E023703}">
                      <ahyp:hlinkClr xmlns:ahyp="http://schemas.microsoft.com/office/drawing/2018/hyperlinkcolor" val="tx"/>
                    </a:ext>
                  </a:extLst>
                </a:hlinkClick>
              </a:rPr>
              <a:t>purchasing policies and procedures</a:t>
            </a:r>
            <a:endParaRPr lang="en-CA" sz="1600" dirty="0">
              <a:solidFill>
                <a:srgbClr val="E91C24"/>
              </a:solidFill>
            </a:endParaRPr>
          </a:p>
          <a:p>
            <a:r>
              <a:rPr lang="en-US" sz="1600" dirty="0"/>
              <a:t>To reduce the administrative burden, this should only happen once, prior to the purchase of an item</a:t>
            </a:r>
          </a:p>
          <a:p>
            <a:r>
              <a:rPr lang="en-US" sz="1600" dirty="0"/>
              <a:t>That means that during your proposal and finalization stages, you are working with estimates and quotes only</a:t>
            </a:r>
          </a:p>
          <a:p>
            <a:pPr lvl="1"/>
            <a:r>
              <a:rPr lang="en-US" sz="1600" dirty="0"/>
              <a:t>Obtaining quotes and estimates does not constitute a commitment; this should be communicated to vendors and contractors</a:t>
            </a:r>
          </a:p>
          <a:p>
            <a:pPr lvl="1"/>
            <a:r>
              <a:rPr lang="en-US" sz="1600" dirty="0"/>
              <a:t>Naming a vendor or contractor in your application without having gone through a formal procurement process does not guarantee they will be awarded any contract or purchase</a:t>
            </a:r>
          </a:p>
          <a:p>
            <a:pPr lvl="1"/>
            <a:r>
              <a:rPr lang="en-US" sz="1600" dirty="0"/>
              <a:t>Reach out to Procurement Services for </a:t>
            </a:r>
            <a:r>
              <a:rPr lang="en-US" sz="1600" dirty="0">
                <a:solidFill>
                  <a:srgbClr val="E91C24"/>
                </a:solidFill>
                <a:hlinkClick r:id="rId3">
                  <a:extLst>
                    <a:ext uri="{A12FA001-AC4F-418D-AE19-62706E023703}">
                      <ahyp:hlinkClr xmlns:ahyp="http://schemas.microsoft.com/office/drawing/2018/hyperlinkcolor" val="tx"/>
                    </a:ext>
                  </a:extLst>
                </a:hlinkClick>
              </a:rPr>
              <a:t>support with budgetary quotes</a:t>
            </a:r>
            <a:endParaRPr lang="en-US" sz="1600" dirty="0">
              <a:solidFill>
                <a:srgbClr val="E91C24"/>
              </a:solidFill>
            </a:endParaRPr>
          </a:p>
        </p:txBody>
      </p:sp>
      <p:sp>
        <p:nvSpPr>
          <p:cNvPr id="2" name="Title 1">
            <a:extLst>
              <a:ext uri="{FF2B5EF4-FFF2-40B4-BE49-F238E27FC236}">
                <a16:creationId xmlns:a16="http://schemas.microsoft.com/office/drawing/2014/main" id="{7FE16EF5-D695-425A-B031-C57688984E0B}"/>
              </a:ext>
            </a:extLst>
          </p:cNvPr>
          <p:cNvSpPr>
            <a:spLocks noGrp="1"/>
          </p:cNvSpPr>
          <p:nvPr>
            <p:ph type="title"/>
          </p:nvPr>
        </p:nvSpPr>
        <p:spPr/>
        <p:txBody>
          <a:bodyPr/>
          <a:lstStyle/>
          <a:p>
            <a:r>
              <a:rPr lang="en-US" dirty="0">
                <a:solidFill>
                  <a:srgbClr val="E91C24"/>
                </a:solidFill>
              </a:rPr>
              <a:t>Budgeting for your CFI Project</a:t>
            </a:r>
            <a:br>
              <a:rPr lang="en-US" dirty="0">
                <a:solidFill>
                  <a:srgbClr val="E91C24"/>
                </a:solidFill>
              </a:rPr>
            </a:br>
            <a:r>
              <a:rPr lang="en-US" sz="1600" dirty="0">
                <a:solidFill>
                  <a:schemeClr val="tx1">
                    <a:lumMod val="50000"/>
                    <a:lumOff val="50000"/>
                  </a:schemeClr>
                </a:solidFill>
              </a:rPr>
              <a:t>Procurement Implications</a:t>
            </a:r>
            <a:endParaRPr lang="en-CA" dirty="0">
              <a:solidFill>
                <a:schemeClr val="bg1">
                  <a:lumMod val="50000"/>
                </a:schemeClr>
              </a:solidFill>
            </a:endParaRPr>
          </a:p>
        </p:txBody>
      </p:sp>
    </p:spTree>
    <p:extLst>
      <p:ext uri="{BB962C8B-B14F-4D97-AF65-F5344CB8AC3E}">
        <p14:creationId xmlns:p14="http://schemas.microsoft.com/office/powerpoint/2010/main" val="1797359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810BF-D711-482F-82B4-D2F67CD31FC6}"/>
              </a:ext>
            </a:extLst>
          </p:cNvPr>
          <p:cNvSpPr>
            <a:spLocks noGrp="1"/>
          </p:cNvSpPr>
          <p:nvPr>
            <p:ph type="title"/>
          </p:nvPr>
        </p:nvSpPr>
        <p:spPr>
          <a:xfrm>
            <a:off x="457200" y="555526"/>
            <a:ext cx="8229600" cy="857250"/>
          </a:xfrm>
        </p:spPr>
        <p:txBody>
          <a:bodyPr/>
          <a:lstStyle/>
          <a:p>
            <a:r>
              <a:rPr lang="en-US"/>
              <a:t>Overview</a:t>
            </a:r>
            <a:endParaRPr lang="en-CA"/>
          </a:p>
        </p:txBody>
      </p:sp>
      <p:pic>
        <p:nvPicPr>
          <p:cNvPr id="5" name="Content Placeholder 4">
            <a:extLst>
              <a:ext uri="{FF2B5EF4-FFF2-40B4-BE49-F238E27FC236}">
                <a16:creationId xmlns:a16="http://schemas.microsoft.com/office/drawing/2014/main" id="{4D756170-AFEC-4A1F-B583-1B185593FC6A}"/>
              </a:ext>
            </a:extLst>
          </p:cNvPr>
          <p:cNvPicPr>
            <a:picLocks noGrp="1" noChangeAspect="1"/>
          </p:cNvPicPr>
          <p:nvPr>
            <p:ph idx="1"/>
          </p:nvPr>
        </p:nvPicPr>
        <p:blipFill>
          <a:blip r:embed="rId3"/>
          <a:stretch>
            <a:fillRect/>
          </a:stretch>
        </p:blipFill>
        <p:spPr>
          <a:xfrm>
            <a:off x="1115616" y="1275606"/>
            <a:ext cx="6653122" cy="3744416"/>
          </a:xfrm>
        </p:spPr>
      </p:pic>
    </p:spTree>
    <p:extLst>
      <p:ext uri="{BB962C8B-B14F-4D97-AF65-F5344CB8AC3E}">
        <p14:creationId xmlns:p14="http://schemas.microsoft.com/office/powerpoint/2010/main" val="30198985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1107E817-3448-4A40-B04C-92534E9246D8}"/>
              </a:ext>
            </a:extLst>
          </p:cNvPr>
          <p:cNvSpPr>
            <a:spLocks noGrp="1"/>
          </p:cNvSpPr>
          <p:nvPr>
            <p:ph sz="half" idx="2"/>
          </p:nvPr>
        </p:nvSpPr>
        <p:spPr>
          <a:xfrm>
            <a:off x="571500" y="1198516"/>
            <a:ext cx="8055666" cy="3118897"/>
          </a:xfrm>
        </p:spPr>
        <p:txBody>
          <a:bodyPr/>
          <a:lstStyle/>
          <a:p>
            <a:r>
              <a:rPr lang="en-US" sz="1600" dirty="0"/>
              <a:t>Purchases &lt; $100,000</a:t>
            </a:r>
          </a:p>
          <a:p>
            <a:pPr lvl="1"/>
            <a:r>
              <a:rPr lang="en-US" sz="1600" dirty="0"/>
              <a:t>Refresh your quotes from vendors, or obtain new ones in accordance with </a:t>
            </a:r>
            <a:r>
              <a:rPr lang="en-US" sz="1600" dirty="0">
                <a:solidFill>
                  <a:srgbClr val="E91C24"/>
                </a:solidFill>
                <a:hlinkClick r:id="rId2">
                  <a:extLst>
                    <a:ext uri="{A12FA001-AC4F-418D-AE19-62706E023703}">
                      <ahyp:hlinkClr xmlns:ahyp="http://schemas.microsoft.com/office/drawing/2018/hyperlinkcolor" val="tx"/>
                    </a:ext>
                  </a:extLst>
                </a:hlinkClick>
              </a:rPr>
              <a:t>purchasing policies and procedures</a:t>
            </a:r>
            <a:endParaRPr lang="en-US" sz="1600" dirty="0">
              <a:solidFill>
                <a:srgbClr val="E91C24"/>
              </a:solidFill>
            </a:endParaRPr>
          </a:p>
          <a:p>
            <a:pPr lvl="1"/>
            <a:r>
              <a:rPr lang="en-US" sz="1600" dirty="0"/>
              <a:t>Review refreshed quotes for any differences in the recorded discounts or in-kind at this stage (e.g., deletion, omission, variation in amount)</a:t>
            </a:r>
          </a:p>
          <a:p>
            <a:pPr lvl="1"/>
            <a:r>
              <a:rPr lang="en-US" sz="1600" dirty="0"/>
              <a:t>If you need help with eShop, </a:t>
            </a:r>
            <a:r>
              <a:rPr lang="en-US" sz="1600" dirty="0">
                <a:solidFill>
                  <a:srgbClr val="E91C24"/>
                </a:solidFill>
                <a:hlinkClick r:id="rId3">
                  <a:extLst>
                    <a:ext uri="{A12FA001-AC4F-418D-AE19-62706E023703}">
                      <ahyp:hlinkClr xmlns:ahyp="http://schemas.microsoft.com/office/drawing/2018/hyperlinkcolor" val="tx"/>
                    </a:ext>
                  </a:extLst>
                </a:hlinkClick>
              </a:rPr>
              <a:t>let us know</a:t>
            </a:r>
            <a:r>
              <a:rPr lang="en-US" sz="1600" dirty="0"/>
              <a:t>!</a:t>
            </a:r>
          </a:p>
          <a:p>
            <a:r>
              <a:rPr lang="en-US" sz="1600" dirty="0"/>
              <a:t>Purchases &gt;= $100,000</a:t>
            </a:r>
          </a:p>
          <a:p>
            <a:pPr lvl="1"/>
            <a:r>
              <a:rPr lang="en-US" sz="1600" dirty="0"/>
              <a:t>Ensure adequate time is built into your project to carry out an </a:t>
            </a:r>
            <a:r>
              <a:rPr lang="en-US" sz="1600" dirty="0">
                <a:solidFill>
                  <a:srgbClr val="FF0000"/>
                </a:solidFill>
                <a:hlinkClick r:id="rId4">
                  <a:extLst>
                    <a:ext uri="{A12FA001-AC4F-418D-AE19-62706E023703}">
                      <ahyp:hlinkClr xmlns:ahyp="http://schemas.microsoft.com/office/drawing/2018/hyperlinkcolor" val="tx"/>
                    </a:ext>
                  </a:extLst>
                </a:hlinkClick>
              </a:rPr>
              <a:t>open </a:t>
            </a:r>
            <a:r>
              <a:rPr lang="en-US" sz="1600" dirty="0">
                <a:solidFill>
                  <a:srgbClr val="E91C24"/>
                </a:solidFill>
                <a:hlinkClick r:id="rId4">
                  <a:extLst>
                    <a:ext uri="{A12FA001-AC4F-418D-AE19-62706E023703}">
                      <ahyp:hlinkClr xmlns:ahyp="http://schemas.microsoft.com/office/drawing/2018/hyperlinkcolor" val="tx"/>
                    </a:ext>
                  </a:extLst>
                </a:hlinkClick>
              </a:rPr>
              <a:t>competitive procurement</a:t>
            </a:r>
            <a:endParaRPr lang="en-US" sz="1600" dirty="0">
              <a:solidFill>
                <a:srgbClr val="E91C24"/>
              </a:solidFill>
            </a:endParaRPr>
          </a:p>
          <a:p>
            <a:pPr lvl="1"/>
            <a:r>
              <a:rPr lang="en-US" sz="1600" dirty="0"/>
              <a:t>Purchases that you plan to single or sole source must meet a </a:t>
            </a:r>
            <a:r>
              <a:rPr lang="en-US" sz="1600" dirty="0">
                <a:solidFill>
                  <a:srgbClr val="E91C24"/>
                </a:solidFill>
                <a:hlinkClick r:id="rId5">
                  <a:extLst>
                    <a:ext uri="{A12FA001-AC4F-418D-AE19-62706E023703}">
                      <ahyp:hlinkClr xmlns:ahyp="http://schemas.microsoft.com/office/drawing/2018/hyperlinkcolor" val="tx"/>
                    </a:ext>
                  </a:extLst>
                </a:hlinkClick>
              </a:rPr>
              <a:t>valid limited tendering exception</a:t>
            </a:r>
            <a:r>
              <a:rPr lang="en-US" sz="1600" dirty="0"/>
              <a:t>; in some cases, an Advanced Contract Award Notice may be required</a:t>
            </a:r>
            <a:endParaRPr lang="en-CA" sz="1600" dirty="0"/>
          </a:p>
        </p:txBody>
      </p:sp>
      <p:sp>
        <p:nvSpPr>
          <p:cNvPr id="2" name="Title 1">
            <a:extLst>
              <a:ext uri="{FF2B5EF4-FFF2-40B4-BE49-F238E27FC236}">
                <a16:creationId xmlns:a16="http://schemas.microsoft.com/office/drawing/2014/main" id="{7FE16EF5-D695-425A-B031-C57688984E0B}"/>
              </a:ext>
            </a:extLst>
          </p:cNvPr>
          <p:cNvSpPr>
            <a:spLocks noGrp="1"/>
          </p:cNvSpPr>
          <p:nvPr>
            <p:ph type="title"/>
          </p:nvPr>
        </p:nvSpPr>
        <p:spPr/>
        <p:txBody>
          <a:bodyPr/>
          <a:lstStyle/>
          <a:p>
            <a:r>
              <a:rPr lang="en-US" dirty="0">
                <a:solidFill>
                  <a:srgbClr val="E91C24"/>
                </a:solidFill>
              </a:rPr>
              <a:t>Once your CFI Project is Awarded</a:t>
            </a:r>
            <a:br>
              <a:rPr lang="en-US" dirty="0">
                <a:solidFill>
                  <a:srgbClr val="E91C24"/>
                </a:solidFill>
              </a:rPr>
            </a:br>
            <a:r>
              <a:rPr lang="en-US" sz="1600" dirty="0">
                <a:solidFill>
                  <a:schemeClr val="tx1">
                    <a:lumMod val="50000"/>
                    <a:lumOff val="50000"/>
                  </a:schemeClr>
                </a:solidFill>
              </a:rPr>
              <a:t>Procurement Implications</a:t>
            </a:r>
            <a:endParaRPr lang="en-CA" dirty="0">
              <a:solidFill>
                <a:schemeClr val="bg1">
                  <a:lumMod val="50000"/>
                </a:schemeClr>
              </a:solidFill>
            </a:endParaRPr>
          </a:p>
        </p:txBody>
      </p:sp>
    </p:spTree>
    <p:extLst>
      <p:ext uri="{BB962C8B-B14F-4D97-AF65-F5344CB8AC3E}">
        <p14:creationId xmlns:p14="http://schemas.microsoft.com/office/powerpoint/2010/main" val="8157541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16EF5-D695-425A-B031-C57688984E0B}"/>
              </a:ext>
            </a:extLst>
          </p:cNvPr>
          <p:cNvSpPr>
            <a:spLocks noGrp="1"/>
          </p:cNvSpPr>
          <p:nvPr>
            <p:ph type="title"/>
          </p:nvPr>
        </p:nvSpPr>
        <p:spPr>
          <a:xfrm>
            <a:off x="128427" y="70430"/>
            <a:ext cx="8055666" cy="1270347"/>
          </a:xfrm>
        </p:spPr>
        <p:txBody>
          <a:bodyPr/>
          <a:lstStyle/>
          <a:p>
            <a:r>
              <a:rPr lang="en-US" dirty="0">
                <a:solidFill>
                  <a:srgbClr val="E91C24"/>
                </a:solidFill>
              </a:rPr>
              <a:t>Things to think of together with the </a:t>
            </a:r>
            <a:r>
              <a:rPr lang="en-US" sz="1600" dirty="0">
                <a:solidFill>
                  <a:schemeClr val="tx1">
                    <a:lumMod val="50000"/>
                    <a:lumOff val="50000"/>
                  </a:schemeClr>
                </a:solidFill>
              </a:rPr>
              <a:t>Procurement Implications</a:t>
            </a:r>
            <a:br>
              <a:rPr lang="en-US" sz="1600" dirty="0">
                <a:solidFill>
                  <a:schemeClr val="tx1">
                    <a:lumMod val="50000"/>
                    <a:lumOff val="50000"/>
                  </a:schemeClr>
                </a:solidFill>
              </a:rPr>
            </a:br>
            <a:br>
              <a:rPr lang="en-US" sz="1600" dirty="0">
                <a:solidFill>
                  <a:schemeClr val="tx1">
                    <a:lumMod val="50000"/>
                    <a:lumOff val="50000"/>
                  </a:schemeClr>
                </a:solidFill>
              </a:rPr>
            </a:br>
            <a:r>
              <a:rPr lang="en-CA" sz="1500" b="0" dirty="0">
                <a:solidFill>
                  <a:srgbClr val="000000"/>
                </a:solidFill>
                <a:latin typeface="+mn-lt"/>
                <a:cs typeface="Calibri" panose="020F0502020204030204" pitchFamily="34" charset="0"/>
              </a:rPr>
              <a:t>Situations have arisen where it has been found impossible to install equipment purchased from academic, administrative and research budgets in a desired location because of the inability of the building structure, services, building codes, or fire regulations, to permit its installation</a:t>
            </a:r>
            <a:br>
              <a:rPr lang="en-CA" sz="1500" b="0" dirty="0">
                <a:solidFill>
                  <a:srgbClr val="000000"/>
                </a:solidFill>
                <a:latin typeface="+mn-lt"/>
                <a:cs typeface="Calibri" panose="020F0502020204030204" pitchFamily="34" charset="0"/>
              </a:rPr>
            </a:br>
            <a:br>
              <a:rPr lang="en-CA" sz="1500" b="0" dirty="0">
                <a:solidFill>
                  <a:srgbClr val="000000"/>
                </a:solidFill>
                <a:latin typeface="+mn-lt"/>
                <a:cs typeface="Calibri" panose="020F0502020204030204" pitchFamily="34" charset="0"/>
              </a:rPr>
            </a:br>
            <a:r>
              <a:rPr lang="en-CA" sz="1350" b="0" spc="50" dirty="0">
                <a:solidFill>
                  <a:srgbClr val="000000"/>
                </a:solidFill>
                <a:latin typeface="+mn-lt"/>
                <a:ea typeface="+mn-ea"/>
                <a:cs typeface="Calibri" panose="020F0502020204030204" pitchFamily="34" charset="0"/>
              </a:rPr>
              <a:t>To enable the modification or planning of suitable facilities for such equipment in adequate time to enable installation on arrival, and to confirm total cost before commitment, the following apply.</a:t>
            </a:r>
            <a:endParaRPr lang="en-CA" sz="1500" b="0" dirty="0">
              <a:solidFill>
                <a:schemeClr val="bg1">
                  <a:lumMod val="50000"/>
                </a:schemeClr>
              </a:solidFill>
              <a:latin typeface="+mn-lt"/>
            </a:endParaRPr>
          </a:p>
        </p:txBody>
      </p:sp>
      <p:graphicFrame>
        <p:nvGraphicFramePr>
          <p:cNvPr id="4" name="Diagram 3">
            <a:extLst>
              <a:ext uri="{FF2B5EF4-FFF2-40B4-BE49-F238E27FC236}">
                <a16:creationId xmlns:a16="http://schemas.microsoft.com/office/drawing/2014/main" id="{39D8E5F0-B90C-495F-A7F2-302254193A4F}"/>
              </a:ext>
            </a:extLst>
          </p:cNvPr>
          <p:cNvGraphicFramePr/>
          <p:nvPr/>
        </p:nvGraphicFramePr>
        <p:xfrm>
          <a:off x="254286" y="1957228"/>
          <a:ext cx="8522413" cy="22423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485218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16EF5-D695-425A-B031-C57688984E0B}"/>
              </a:ext>
            </a:extLst>
          </p:cNvPr>
          <p:cNvSpPr>
            <a:spLocks noGrp="1"/>
          </p:cNvSpPr>
          <p:nvPr>
            <p:ph type="title"/>
          </p:nvPr>
        </p:nvSpPr>
        <p:spPr/>
        <p:txBody>
          <a:bodyPr/>
          <a:lstStyle/>
          <a:p>
            <a:r>
              <a:rPr lang="en-US" dirty="0">
                <a:solidFill>
                  <a:srgbClr val="E91C24"/>
                </a:solidFill>
              </a:rPr>
              <a:t>Intake Process and Points of Contact</a:t>
            </a:r>
            <a:br>
              <a:rPr lang="en-US" dirty="0">
                <a:solidFill>
                  <a:srgbClr val="E91C24"/>
                </a:solidFill>
              </a:rPr>
            </a:br>
            <a:br>
              <a:rPr lang="en-CA" dirty="0"/>
            </a:br>
            <a:br>
              <a:rPr lang="en-US" dirty="0"/>
            </a:br>
            <a:endParaRPr lang="en-CA" dirty="0">
              <a:solidFill>
                <a:schemeClr val="bg1">
                  <a:lumMod val="50000"/>
                </a:schemeClr>
              </a:solidFill>
            </a:endParaRPr>
          </a:p>
        </p:txBody>
      </p:sp>
      <p:graphicFrame>
        <p:nvGraphicFramePr>
          <p:cNvPr id="3" name="Diagram 2">
            <a:extLst>
              <a:ext uri="{FF2B5EF4-FFF2-40B4-BE49-F238E27FC236}">
                <a16:creationId xmlns:a16="http://schemas.microsoft.com/office/drawing/2014/main" id="{14919C9E-3A98-418B-944E-4CD42C367369}"/>
              </a:ext>
            </a:extLst>
          </p:cNvPr>
          <p:cNvGraphicFramePr/>
          <p:nvPr/>
        </p:nvGraphicFramePr>
        <p:xfrm>
          <a:off x="566674" y="1111169"/>
          <a:ext cx="6096000" cy="33176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angle: Rounded Corners 3">
            <a:extLst>
              <a:ext uri="{FF2B5EF4-FFF2-40B4-BE49-F238E27FC236}">
                <a16:creationId xmlns:a16="http://schemas.microsoft.com/office/drawing/2014/main" id="{A1150A3F-58F9-41D5-BC12-A72FA4434FAF}"/>
              </a:ext>
            </a:extLst>
          </p:cNvPr>
          <p:cNvSpPr/>
          <p:nvPr/>
        </p:nvSpPr>
        <p:spPr>
          <a:xfrm>
            <a:off x="5495584" y="2399071"/>
            <a:ext cx="1162800" cy="1534938"/>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eaLnBrk="1" fontAlgn="auto" hangingPunct="1">
              <a:spcBef>
                <a:spcPts val="0"/>
              </a:spcBef>
              <a:spcAft>
                <a:spcPts val="0"/>
              </a:spcAft>
            </a:pPr>
            <a:r>
              <a:rPr lang="en-US" sz="1100" dirty="0">
                <a:solidFill>
                  <a:srgbClr val="FFFFFF"/>
                </a:solidFill>
                <a:latin typeface="Arial" panose="020B0604020202020204"/>
              </a:rPr>
              <a:t>Procurement Services</a:t>
            </a:r>
            <a:endParaRPr lang="en-CA" sz="1100" dirty="0">
              <a:solidFill>
                <a:srgbClr val="FFFFFF"/>
              </a:solidFill>
              <a:latin typeface="Arial" panose="020B0604020202020204"/>
            </a:endParaRPr>
          </a:p>
        </p:txBody>
      </p:sp>
      <p:cxnSp>
        <p:nvCxnSpPr>
          <p:cNvPr id="7" name="Straight Arrow Connector 6">
            <a:extLst>
              <a:ext uri="{FF2B5EF4-FFF2-40B4-BE49-F238E27FC236}">
                <a16:creationId xmlns:a16="http://schemas.microsoft.com/office/drawing/2014/main" id="{0FF7638E-EC7E-4858-A937-0609665E6F08}"/>
              </a:ext>
            </a:extLst>
          </p:cNvPr>
          <p:cNvCxnSpPr>
            <a:cxnSpLocks/>
          </p:cNvCxnSpPr>
          <p:nvPr/>
        </p:nvCxnSpPr>
        <p:spPr>
          <a:xfrm>
            <a:off x="6067152" y="2172930"/>
            <a:ext cx="0" cy="22614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1" name="TextBox 10">
            <a:extLst>
              <a:ext uri="{FF2B5EF4-FFF2-40B4-BE49-F238E27FC236}">
                <a16:creationId xmlns:a16="http://schemas.microsoft.com/office/drawing/2014/main" id="{3EE283DB-0C97-4E5A-8F66-4C1F5AD30D91}"/>
              </a:ext>
            </a:extLst>
          </p:cNvPr>
          <p:cNvSpPr txBox="1"/>
          <p:nvPr/>
        </p:nvSpPr>
        <p:spPr>
          <a:xfrm>
            <a:off x="6996161" y="2370679"/>
            <a:ext cx="1907457" cy="1563330"/>
          </a:xfrm>
          <a:prstGeom prst="rect">
            <a:avLst/>
          </a:prstGeom>
          <a:noFill/>
        </p:spPr>
        <p:txBody>
          <a:bodyPr wrap="square" rtlCol="0">
            <a:noAutofit/>
          </a:bodyPr>
          <a:lstStyle/>
          <a:p>
            <a:pPr defTabSz="457189" eaLnBrk="1" fontAlgn="auto" hangingPunct="1">
              <a:spcBef>
                <a:spcPts val="0"/>
              </a:spcBef>
              <a:spcAft>
                <a:spcPts val="0"/>
              </a:spcAft>
            </a:pPr>
            <a:r>
              <a:rPr lang="en-US" sz="1600" dirty="0">
                <a:solidFill>
                  <a:srgbClr val="000000"/>
                </a:solidFill>
                <a:latin typeface="Arial" panose="020B0604020202020204"/>
                <a:ea typeface="+mn-ea"/>
              </a:rPr>
              <a:t>A project manager (PDC) and procurement officer (PS) will be assigned to your project team</a:t>
            </a:r>
            <a:endParaRPr lang="en-CA" sz="1600" dirty="0">
              <a:solidFill>
                <a:srgbClr val="000000"/>
              </a:solidFill>
              <a:latin typeface="Arial" panose="020B0604020202020204"/>
              <a:ea typeface="+mn-ea"/>
            </a:endParaRPr>
          </a:p>
        </p:txBody>
      </p:sp>
      <p:grpSp>
        <p:nvGrpSpPr>
          <p:cNvPr id="8" name="Group 7">
            <a:extLst>
              <a:ext uri="{FF2B5EF4-FFF2-40B4-BE49-F238E27FC236}">
                <a16:creationId xmlns:a16="http://schemas.microsoft.com/office/drawing/2014/main" id="{AB89CEBA-64AD-4BC5-9E9D-633E10C75581}"/>
              </a:ext>
            </a:extLst>
          </p:cNvPr>
          <p:cNvGrpSpPr/>
          <p:nvPr/>
        </p:nvGrpSpPr>
        <p:grpSpPr>
          <a:xfrm>
            <a:off x="7122280" y="1587320"/>
            <a:ext cx="1185596" cy="585609"/>
            <a:chOff x="4921949" y="478110"/>
            <a:chExt cx="1185596" cy="585609"/>
          </a:xfrm>
        </p:grpSpPr>
        <p:sp>
          <p:nvSpPr>
            <p:cNvPr id="9" name="Rectangle: Rounded Corners 8">
              <a:extLst>
                <a:ext uri="{FF2B5EF4-FFF2-40B4-BE49-F238E27FC236}">
                  <a16:creationId xmlns:a16="http://schemas.microsoft.com/office/drawing/2014/main" id="{063C838D-0932-4130-925B-5A95EF6A17CB}"/>
                </a:ext>
              </a:extLst>
            </p:cNvPr>
            <p:cNvSpPr/>
            <p:nvPr/>
          </p:nvSpPr>
          <p:spPr>
            <a:xfrm>
              <a:off x="4921949" y="478110"/>
              <a:ext cx="1171218" cy="585609"/>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Rectangle: Rounded Corners 4">
              <a:extLst>
                <a:ext uri="{FF2B5EF4-FFF2-40B4-BE49-F238E27FC236}">
                  <a16:creationId xmlns:a16="http://schemas.microsoft.com/office/drawing/2014/main" id="{4FF099AA-85DF-4AED-AF1E-518737C8BAFB}"/>
                </a:ext>
              </a:extLst>
            </p:cNvPr>
            <p:cNvSpPr txBox="1"/>
            <p:nvPr/>
          </p:nvSpPr>
          <p:spPr>
            <a:xfrm>
              <a:off x="4970631" y="495262"/>
              <a:ext cx="1136914" cy="55130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algn="ctr" defTabSz="488938" eaLnBrk="1" fontAlgn="auto" hangingPunct="1">
                <a:lnSpc>
                  <a:spcPct val="90000"/>
                </a:lnSpc>
                <a:spcAft>
                  <a:spcPct val="35000"/>
                </a:spcAft>
              </a:pPr>
              <a:r>
                <a:rPr lang="en-US" sz="1100" dirty="0">
                  <a:solidFill>
                    <a:srgbClr val="FFFFFF"/>
                  </a:solidFill>
                  <a:latin typeface="Arial" panose="020B0604020202020204"/>
                </a:rPr>
                <a:t>Project Execution and Delivery (PDC)</a:t>
              </a:r>
              <a:endParaRPr lang="en-CA" sz="1100" dirty="0">
                <a:solidFill>
                  <a:srgbClr val="FFFFFF"/>
                </a:solidFill>
                <a:latin typeface="Arial" panose="020B0604020202020204"/>
              </a:endParaRPr>
            </a:p>
          </p:txBody>
        </p:sp>
      </p:grpSp>
      <p:grpSp>
        <p:nvGrpSpPr>
          <p:cNvPr id="12" name="Group 11">
            <a:extLst>
              <a:ext uri="{FF2B5EF4-FFF2-40B4-BE49-F238E27FC236}">
                <a16:creationId xmlns:a16="http://schemas.microsoft.com/office/drawing/2014/main" id="{FCE24AA5-2C20-436C-92A1-E7CEF04AB4D1}"/>
              </a:ext>
            </a:extLst>
          </p:cNvPr>
          <p:cNvGrpSpPr/>
          <p:nvPr/>
        </p:nvGrpSpPr>
        <p:grpSpPr>
          <a:xfrm>
            <a:off x="6658384" y="1830159"/>
            <a:ext cx="428498" cy="74111"/>
            <a:chOff x="4453462" y="1642935"/>
            <a:chExt cx="468487" cy="31772"/>
          </a:xfrm>
        </p:grpSpPr>
        <p:sp>
          <p:nvSpPr>
            <p:cNvPr id="13" name="Straight Connector 3">
              <a:extLst>
                <a:ext uri="{FF2B5EF4-FFF2-40B4-BE49-F238E27FC236}">
                  <a16:creationId xmlns:a16="http://schemas.microsoft.com/office/drawing/2014/main" id="{BB5C3911-04A7-4C60-9FF0-FDF8121D499A}"/>
                </a:ext>
              </a:extLst>
            </p:cNvPr>
            <p:cNvSpPr/>
            <p:nvPr/>
          </p:nvSpPr>
          <p:spPr>
            <a:xfrm>
              <a:off x="4453462" y="1642935"/>
              <a:ext cx="468487" cy="31772"/>
            </a:xfrm>
            <a:custGeom>
              <a:avLst/>
              <a:gdLst/>
              <a:ahLst/>
              <a:cxnLst/>
              <a:rect l="0" t="0" r="0" b="0"/>
              <a:pathLst>
                <a:path>
                  <a:moveTo>
                    <a:pt x="0" y="15886"/>
                  </a:moveTo>
                  <a:lnTo>
                    <a:pt x="468487" y="15886"/>
                  </a:lnTo>
                </a:path>
              </a:pathLst>
            </a:custGeom>
            <a:noFill/>
            <a:ln>
              <a:tailEnd type="triangle"/>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4" name="Straight Connector 4">
              <a:extLst>
                <a:ext uri="{FF2B5EF4-FFF2-40B4-BE49-F238E27FC236}">
                  <a16:creationId xmlns:a16="http://schemas.microsoft.com/office/drawing/2014/main" id="{9A8476A4-A0CB-47AF-8051-FF1ACB1FC46D}"/>
                </a:ext>
              </a:extLst>
            </p:cNvPr>
            <p:cNvSpPr txBox="1"/>
            <p:nvPr/>
          </p:nvSpPr>
          <p:spPr>
            <a:xfrm>
              <a:off x="4675993" y="1647109"/>
              <a:ext cx="23424" cy="2342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700" tIns="0" rIns="12700" bIns="0" numCol="1" spcCol="1270" anchor="ctr" anchorCtr="0">
              <a:noAutofit/>
            </a:bodyPr>
            <a:lstStyle/>
            <a:p>
              <a:pPr algn="ctr" defTabSz="222245" eaLnBrk="1" fontAlgn="auto" hangingPunct="1">
                <a:lnSpc>
                  <a:spcPct val="90000"/>
                </a:lnSpc>
                <a:spcAft>
                  <a:spcPct val="35000"/>
                </a:spcAft>
              </a:pPr>
              <a:endParaRPr lang="en-CA" sz="500">
                <a:solidFill>
                  <a:srgbClr val="000000">
                    <a:hueOff val="0"/>
                    <a:satOff val="0"/>
                    <a:lumOff val="0"/>
                    <a:alphaOff val="0"/>
                  </a:srgbClr>
                </a:solidFill>
                <a:latin typeface="Arial" panose="020B0604020202020204"/>
              </a:endParaRPr>
            </a:p>
          </p:txBody>
        </p:sp>
      </p:grpSp>
      <p:cxnSp>
        <p:nvCxnSpPr>
          <p:cNvPr id="6" name="Connector: Elbow 5">
            <a:extLst>
              <a:ext uri="{FF2B5EF4-FFF2-40B4-BE49-F238E27FC236}">
                <a16:creationId xmlns:a16="http://schemas.microsoft.com/office/drawing/2014/main" id="{5AE9FA9B-6726-4A5A-A95F-68DC3DBD9F00}"/>
              </a:ext>
            </a:extLst>
          </p:cNvPr>
          <p:cNvCxnSpPr>
            <a:cxnSpLocks/>
            <a:stCxn id="4" idx="3"/>
          </p:cNvCxnSpPr>
          <p:nvPr/>
        </p:nvCxnSpPr>
        <p:spPr>
          <a:xfrm flipV="1">
            <a:off x="6658385" y="1830159"/>
            <a:ext cx="199246" cy="1336382"/>
          </a:xfrm>
          <a:prstGeom prst="bentConnector2">
            <a:avLst/>
          </a:prstGeom>
          <a:ln>
            <a:prstDash val="dash"/>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5" name="TextBox 4">
            <a:extLst>
              <a:ext uri="{FF2B5EF4-FFF2-40B4-BE49-F238E27FC236}">
                <a16:creationId xmlns:a16="http://schemas.microsoft.com/office/drawing/2014/main" id="{5A7F29DE-27B1-55D6-4A4D-626052F0121B}"/>
              </a:ext>
            </a:extLst>
          </p:cNvPr>
          <p:cNvSpPr txBox="1"/>
          <p:nvPr/>
        </p:nvSpPr>
        <p:spPr>
          <a:xfrm>
            <a:off x="512922" y="3996243"/>
            <a:ext cx="5874815" cy="370336"/>
          </a:xfrm>
          <a:prstGeom prst="rect">
            <a:avLst/>
          </a:prstGeom>
          <a:noFill/>
        </p:spPr>
        <p:txBody>
          <a:bodyPr wrap="none" rtlCol="0">
            <a:noAutofit/>
          </a:bodyPr>
          <a:lstStyle/>
          <a:p>
            <a:pPr marL="228594" indent="-228594" defTabSz="457189" eaLnBrk="1" fontAlgn="auto" hangingPunct="1">
              <a:spcBef>
                <a:spcPts val="0"/>
              </a:spcBef>
              <a:spcAft>
                <a:spcPts val="0"/>
              </a:spcAft>
              <a:buFontTx/>
              <a:buAutoNum type="arabicPeriod"/>
            </a:pPr>
            <a:r>
              <a:rPr lang="en-US" sz="700" dirty="0">
                <a:solidFill>
                  <a:srgbClr val="000000"/>
                </a:solidFill>
                <a:latin typeface="Arial" panose="020B0604020202020204"/>
                <a:ea typeface="+mn-ea"/>
              </a:rPr>
              <a:t>Infrastructure means any construction or renovation, including equipment that is fixed to, or contingent on the physical design of the space</a:t>
            </a:r>
          </a:p>
          <a:p>
            <a:pPr marL="228594" indent="-228594" defTabSz="457189" eaLnBrk="1" fontAlgn="auto" hangingPunct="1">
              <a:spcBef>
                <a:spcPts val="0"/>
              </a:spcBef>
              <a:spcAft>
                <a:spcPts val="0"/>
              </a:spcAft>
              <a:buFontTx/>
              <a:buAutoNum type="arabicPeriod"/>
            </a:pPr>
            <a:r>
              <a:rPr lang="en-US" sz="700" dirty="0">
                <a:solidFill>
                  <a:srgbClr val="000000"/>
                </a:solidFill>
                <a:latin typeface="Arial" panose="020B0604020202020204"/>
                <a:ea typeface="+mn-ea"/>
              </a:rPr>
              <a:t>When procuring equipment or services separately and stand-alone from any construction or renovation project.</a:t>
            </a:r>
            <a:endParaRPr lang="en-CA" sz="700" dirty="0">
              <a:solidFill>
                <a:srgbClr val="000000"/>
              </a:solidFill>
              <a:latin typeface="Arial" panose="020B0604020202020204"/>
              <a:ea typeface="+mn-ea"/>
            </a:endParaRPr>
          </a:p>
        </p:txBody>
      </p:sp>
    </p:spTree>
    <p:extLst>
      <p:ext uri="{BB962C8B-B14F-4D97-AF65-F5344CB8AC3E}">
        <p14:creationId xmlns:p14="http://schemas.microsoft.com/office/powerpoint/2010/main" val="19810024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4F558E19-01A7-4A4F-95F6-8F8092B4E65F}"/>
              </a:ext>
            </a:extLst>
          </p:cNvPr>
          <p:cNvSpPr>
            <a:spLocks noGrp="1"/>
          </p:cNvSpPr>
          <p:nvPr>
            <p:ph type="title"/>
          </p:nvPr>
        </p:nvSpPr>
        <p:spPr/>
        <p:txBody>
          <a:bodyPr/>
          <a:lstStyle/>
          <a:p>
            <a:r>
              <a:rPr lang="en-US" dirty="0"/>
              <a:t>Project Initiation Stage (</a:t>
            </a:r>
            <a:r>
              <a:rPr lang="en-US" dirty="0" err="1"/>
              <a:t>Approx</a:t>
            </a:r>
            <a:r>
              <a:rPr lang="en-US" dirty="0"/>
              <a:t> 3.0 months)</a:t>
            </a:r>
          </a:p>
        </p:txBody>
      </p:sp>
      <p:sp>
        <p:nvSpPr>
          <p:cNvPr id="4" name="Slide Number Placeholder 3">
            <a:extLst>
              <a:ext uri="{FF2B5EF4-FFF2-40B4-BE49-F238E27FC236}">
                <a16:creationId xmlns:a16="http://schemas.microsoft.com/office/drawing/2014/main" id="{7A089343-3B87-4410-5C0A-9E0CF8E0E098}"/>
              </a:ext>
            </a:extLst>
          </p:cNvPr>
          <p:cNvSpPr>
            <a:spLocks noGrp="1"/>
          </p:cNvSpPr>
          <p:nvPr>
            <p:ph type="sldNum" sz="quarter" idx="10"/>
          </p:nvPr>
        </p:nvSpPr>
        <p:spPr/>
        <p:txBody>
          <a:bodyPr/>
          <a:lstStyle/>
          <a:p>
            <a:pPr defTabSz="457189" eaLnBrk="1" fontAlgn="auto" hangingPunct="1">
              <a:spcBef>
                <a:spcPts val="0"/>
              </a:spcBef>
              <a:spcAft>
                <a:spcPts val="0"/>
              </a:spcAft>
              <a:defRPr/>
            </a:pPr>
            <a:fld id="{9A4F85B5-676E-9044-9839-DA4F1F4AF237}" type="slidenum">
              <a:rPr lang="en-US">
                <a:solidFill>
                  <a:srgbClr val="FFFFFF"/>
                </a:solidFill>
                <a:latin typeface="Arial" panose="020B0604020202020204"/>
                <a:ea typeface="+mn-ea"/>
              </a:rPr>
              <a:pPr defTabSz="457189" eaLnBrk="1" fontAlgn="auto" hangingPunct="1">
                <a:spcBef>
                  <a:spcPts val="0"/>
                </a:spcBef>
                <a:spcAft>
                  <a:spcPts val="0"/>
                </a:spcAft>
                <a:defRPr/>
              </a:pPr>
              <a:t>23</a:t>
            </a:fld>
            <a:endParaRPr lang="en-US">
              <a:solidFill>
                <a:srgbClr val="FFFFFF"/>
              </a:solidFill>
              <a:latin typeface="Arial" panose="020B0604020202020204"/>
              <a:ea typeface="+mn-ea"/>
            </a:endParaRPr>
          </a:p>
        </p:txBody>
      </p:sp>
      <p:graphicFrame>
        <p:nvGraphicFramePr>
          <p:cNvPr id="3" name="Diagram 2">
            <a:extLst>
              <a:ext uri="{FF2B5EF4-FFF2-40B4-BE49-F238E27FC236}">
                <a16:creationId xmlns:a16="http://schemas.microsoft.com/office/drawing/2014/main" id="{6DBDDD95-C2C8-422C-ACBE-FAAC5D4C77D6}"/>
              </a:ext>
            </a:extLst>
          </p:cNvPr>
          <p:cNvGraphicFramePr/>
          <p:nvPr/>
        </p:nvGraphicFramePr>
        <p:xfrm>
          <a:off x="986227" y="850750"/>
          <a:ext cx="7171547" cy="33427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Freeform: Shape 6">
            <a:extLst>
              <a:ext uri="{FF2B5EF4-FFF2-40B4-BE49-F238E27FC236}">
                <a16:creationId xmlns:a16="http://schemas.microsoft.com/office/drawing/2014/main" id="{3D02D6F1-53C4-48B6-892E-3A4E55C85D4D}"/>
              </a:ext>
            </a:extLst>
          </p:cNvPr>
          <p:cNvSpPr/>
          <p:nvPr/>
        </p:nvSpPr>
        <p:spPr>
          <a:xfrm>
            <a:off x="815164" y="1765006"/>
            <a:ext cx="7449879" cy="2587255"/>
          </a:xfrm>
          <a:custGeom>
            <a:avLst/>
            <a:gdLst>
              <a:gd name="connsiteX0" fmla="*/ 0 w 7449879"/>
              <a:gd name="connsiteY0" fmla="*/ 0 h 2587255"/>
              <a:gd name="connsiteX1" fmla="*/ 396949 w 7449879"/>
              <a:gd name="connsiteY1" fmla="*/ 326065 h 2587255"/>
              <a:gd name="connsiteX2" fmla="*/ 616688 w 7449879"/>
              <a:gd name="connsiteY2" fmla="*/ 113414 h 2587255"/>
              <a:gd name="connsiteX3" fmla="*/ 7449879 w 7449879"/>
              <a:gd name="connsiteY3" fmla="*/ 113414 h 2587255"/>
              <a:gd name="connsiteX4" fmla="*/ 7449879 w 7449879"/>
              <a:gd name="connsiteY4" fmla="*/ 2445488 h 2587255"/>
              <a:gd name="connsiteX5" fmla="*/ 517451 w 7449879"/>
              <a:gd name="connsiteY5" fmla="*/ 2445488 h 2587255"/>
              <a:gd name="connsiteX6" fmla="*/ 396949 w 7449879"/>
              <a:gd name="connsiteY6" fmla="*/ 2587255 h 2587255"/>
              <a:gd name="connsiteX7" fmla="*/ 7088 w 7449879"/>
              <a:gd name="connsiteY7" fmla="*/ 2218660 h 2587255"/>
              <a:gd name="connsiteX8" fmla="*/ 0 w 7449879"/>
              <a:gd name="connsiteY8" fmla="*/ 0 h 2587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49879" h="2587255">
                <a:moveTo>
                  <a:pt x="0" y="0"/>
                </a:moveTo>
                <a:lnTo>
                  <a:pt x="396949" y="326065"/>
                </a:lnTo>
                <a:lnTo>
                  <a:pt x="616688" y="113414"/>
                </a:lnTo>
                <a:lnTo>
                  <a:pt x="7449879" y="113414"/>
                </a:lnTo>
                <a:lnTo>
                  <a:pt x="7449879" y="2445488"/>
                </a:lnTo>
                <a:lnTo>
                  <a:pt x="517451" y="2445488"/>
                </a:lnTo>
                <a:lnTo>
                  <a:pt x="396949" y="2587255"/>
                </a:lnTo>
                <a:lnTo>
                  <a:pt x="7088" y="2218660"/>
                </a:lnTo>
                <a:cubicBezTo>
                  <a:pt x="4725" y="1479107"/>
                  <a:pt x="2363" y="739553"/>
                  <a:pt x="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eaLnBrk="1" fontAlgn="auto" hangingPunct="1">
              <a:spcBef>
                <a:spcPts val="0"/>
              </a:spcBef>
              <a:spcAft>
                <a:spcPts val="0"/>
              </a:spcAft>
            </a:pPr>
            <a:endParaRPr lang="en-CA" sz="1800">
              <a:solidFill>
                <a:srgbClr val="FFFFFF"/>
              </a:solidFill>
              <a:latin typeface="Arial" panose="020B0604020202020204"/>
            </a:endParaRPr>
          </a:p>
        </p:txBody>
      </p:sp>
      <p:graphicFrame>
        <p:nvGraphicFramePr>
          <p:cNvPr id="8" name="Diagram 7">
            <a:extLst>
              <a:ext uri="{FF2B5EF4-FFF2-40B4-BE49-F238E27FC236}">
                <a16:creationId xmlns:a16="http://schemas.microsoft.com/office/drawing/2014/main" id="{3091EF27-B056-4CEF-B525-02D762CF7CB7}"/>
              </a:ext>
            </a:extLst>
          </p:cNvPr>
          <p:cNvGraphicFramePr/>
          <p:nvPr/>
        </p:nvGraphicFramePr>
        <p:xfrm>
          <a:off x="986227" y="2161512"/>
          <a:ext cx="7171547" cy="20320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16220568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4F558E19-01A7-4A4F-95F6-8F8092B4E65F}"/>
              </a:ext>
            </a:extLst>
          </p:cNvPr>
          <p:cNvSpPr>
            <a:spLocks noGrp="1"/>
          </p:cNvSpPr>
          <p:nvPr>
            <p:ph type="title"/>
          </p:nvPr>
        </p:nvSpPr>
        <p:spPr/>
        <p:txBody>
          <a:bodyPr/>
          <a:lstStyle/>
          <a:p>
            <a:r>
              <a:rPr lang="en-US"/>
              <a:t>Project Workflow, Process and Timeline</a:t>
            </a:r>
          </a:p>
        </p:txBody>
      </p:sp>
      <p:sp>
        <p:nvSpPr>
          <p:cNvPr id="4" name="Slide Number Placeholder 3">
            <a:extLst>
              <a:ext uri="{FF2B5EF4-FFF2-40B4-BE49-F238E27FC236}">
                <a16:creationId xmlns:a16="http://schemas.microsoft.com/office/drawing/2014/main" id="{7A089343-3B87-4410-5C0A-9E0CF8E0E098}"/>
              </a:ext>
            </a:extLst>
          </p:cNvPr>
          <p:cNvSpPr>
            <a:spLocks noGrp="1"/>
          </p:cNvSpPr>
          <p:nvPr>
            <p:ph type="sldNum" sz="quarter" idx="10"/>
          </p:nvPr>
        </p:nvSpPr>
        <p:spPr/>
        <p:txBody>
          <a:bodyPr/>
          <a:lstStyle/>
          <a:p>
            <a:pPr defTabSz="457189" eaLnBrk="1" fontAlgn="auto" hangingPunct="1">
              <a:spcBef>
                <a:spcPts val="0"/>
              </a:spcBef>
              <a:spcAft>
                <a:spcPts val="0"/>
              </a:spcAft>
              <a:defRPr/>
            </a:pPr>
            <a:fld id="{9A4F85B5-676E-9044-9839-DA4F1F4AF237}" type="slidenum">
              <a:rPr lang="en-US">
                <a:solidFill>
                  <a:srgbClr val="FFFFFF"/>
                </a:solidFill>
                <a:latin typeface="Arial" panose="020B0604020202020204"/>
                <a:ea typeface="+mn-ea"/>
              </a:rPr>
              <a:pPr defTabSz="457189" eaLnBrk="1" fontAlgn="auto" hangingPunct="1">
                <a:spcBef>
                  <a:spcPts val="0"/>
                </a:spcBef>
                <a:spcAft>
                  <a:spcPts val="0"/>
                </a:spcAft>
                <a:defRPr/>
              </a:pPr>
              <a:t>24</a:t>
            </a:fld>
            <a:endParaRPr lang="en-US">
              <a:solidFill>
                <a:srgbClr val="FFFFFF"/>
              </a:solidFill>
              <a:latin typeface="Arial" panose="020B0604020202020204"/>
              <a:ea typeface="+mn-ea"/>
            </a:endParaRPr>
          </a:p>
        </p:txBody>
      </p:sp>
      <p:graphicFrame>
        <p:nvGraphicFramePr>
          <p:cNvPr id="3" name="Diagram 2">
            <a:extLst>
              <a:ext uri="{FF2B5EF4-FFF2-40B4-BE49-F238E27FC236}">
                <a16:creationId xmlns:a16="http://schemas.microsoft.com/office/drawing/2014/main" id="{6DBDDD95-C2C8-422C-ACBE-FAAC5D4C77D6}"/>
              </a:ext>
            </a:extLst>
          </p:cNvPr>
          <p:cNvGraphicFramePr/>
          <p:nvPr/>
        </p:nvGraphicFramePr>
        <p:xfrm>
          <a:off x="2926851" y="1088531"/>
          <a:ext cx="5140931" cy="33427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Arrow: Up-Down 5">
            <a:extLst>
              <a:ext uri="{FF2B5EF4-FFF2-40B4-BE49-F238E27FC236}">
                <a16:creationId xmlns:a16="http://schemas.microsoft.com/office/drawing/2014/main" id="{029AA770-3836-4D93-AE35-C1C2FBB23073}"/>
              </a:ext>
            </a:extLst>
          </p:cNvPr>
          <p:cNvSpPr/>
          <p:nvPr/>
        </p:nvSpPr>
        <p:spPr>
          <a:xfrm>
            <a:off x="1232539" y="1088531"/>
            <a:ext cx="1282700" cy="3342763"/>
          </a:xfrm>
          <a:prstGeom prst="upDownArrow">
            <a:avLst>
              <a:gd name="adj1" fmla="val 50000"/>
              <a:gd name="adj2" fmla="val 22772"/>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oAutofit/>
          </a:bodyPr>
          <a:lstStyle/>
          <a:p>
            <a:pPr algn="ctr" defTabSz="457189" eaLnBrk="1" fontAlgn="auto" hangingPunct="1">
              <a:spcBef>
                <a:spcPts val="0"/>
              </a:spcBef>
              <a:spcAft>
                <a:spcPts val="0"/>
              </a:spcAft>
              <a:defRPr/>
            </a:pPr>
            <a:r>
              <a:rPr lang="en-US" sz="1200" b="1" dirty="0">
                <a:solidFill>
                  <a:srgbClr val="000000"/>
                </a:solidFill>
                <a:latin typeface="Arial" panose="020B0604020202020204"/>
              </a:rPr>
              <a:t>Up to 18months </a:t>
            </a:r>
          </a:p>
          <a:p>
            <a:pPr algn="ctr" defTabSz="457189" eaLnBrk="1" fontAlgn="auto" hangingPunct="1">
              <a:spcBef>
                <a:spcPts val="0"/>
              </a:spcBef>
              <a:spcAft>
                <a:spcPts val="0"/>
              </a:spcAft>
              <a:defRPr/>
            </a:pPr>
            <a:r>
              <a:rPr lang="en-US" sz="1200" b="1" dirty="0">
                <a:solidFill>
                  <a:srgbClr val="000000"/>
                </a:solidFill>
                <a:latin typeface="Arial" panose="020B0604020202020204"/>
              </a:rPr>
              <a:t>of back end works </a:t>
            </a:r>
          </a:p>
          <a:p>
            <a:pPr algn="ctr" defTabSz="457189" eaLnBrk="1" fontAlgn="auto" hangingPunct="1">
              <a:spcBef>
                <a:spcPts val="0"/>
              </a:spcBef>
              <a:spcAft>
                <a:spcPts val="0"/>
              </a:spcAft>
              <a:defRPr/>
            </a:pPr>
            <a:r>
              <a:rPr lang="en-US" sz="1200" b="1" dirty="0">
                <a:solidFill>
                  <a:srgbClr val="000000"/>
                </a:solidFill>
                <a:latin typeface="Arial" panose="020B0604020202020204"/>
              </a:rPr>
              <a:t>before construction, </a:t>
            </a:r>
          </a:p>
          <a:p>
            <a:pPr algn="ctr" defTabSz="457189" eaLnBrk="1" fontAlgn="auto" hangingPunct="1">
              <a:spcBef>
                <a:spcPts val="0"/>
              </a:spcBef>
              <a:spcAft>
                <a:spcPts val="0"/>
              </a:spcAft>
              <a:defRPr/>
            </a:pPr>
            <a:r>
              <a:rPr lang="en-US" sz="1200" b="1" dirty="0">
                <a:solidFill>
                  <a:srgbClr val="000000"/>
                </a:solidFill>
                <a:latin typeface="Arial" panose="020B0604020202020204"/>
              </a:rPr>
              <a:t>Testing &amp; commissioning </a:t>
            </a:r>
          </a:p>
          <a:p>
            <a:pPr algn="ctr" defTabSz="457189" eaLnBrk="1" fontAlgn="auto" hangingPunct="1">
              <a:spcBef>
                <a:spcPts val="0"/>
              </a:spcBef>
              <a:spcAft>
                <a:spcPts val="0"/>
              </a:spcAft>
              <a:defRPr/>
            </a:pPr>
            <a:r>
              <a:rPr lang="en-US" sz="1200" b="1" dirty="0">
                <a:solidFill>
                  <a:srgbClr val="000000"/>
                </a:solidFill>
                <a:latin typeface="Arial" panose="020B0604020202020204"/>
              </a:rPr>
              <a:t>and handover</a:t>
            </a:r>
            <a:endParaRPr lang="en-CA" sz="1200" b="1" dirty="0">
              <a:solidFill>
                <a:srgbClr val="000000"/>
              </a:solidFill>
              <a:latin typeface="Arial" panose="020B0604020202020204"/>
            </a:endParaRPr>
          </a:p>
        </p:txBody>
      </p:sp>
    </p:spTree>
    <p:extLst>
      <p:ext uri="{BB962C8B-B14F-4D97-AF65-F5344CB8AC3E}">
        <p14:creationId xmlns:p14="http://schemas.microsoft.com/office/powerpoint/2010/main" val="8241042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894630-D300-77AC-6DFD-2905DB3E0149}"/>
              </a:ext>
            </a:extLst>
          </p:cNvPr>
          <p:cNvSpPr>
            <a:spLocks noGrp="1"/>
          </p:cNvSpPr>
          <p:nvPr>
            <p:ph type="title"/>
          </p:nvPr>
        </p:nvSpPr>
        <p:spPr/>
        <p:txBody>
          <a:bodyPr/>
          <a:lstStyle/>
          <a:p>
            <a:r>
              <a:rPr lang="en-US" dirty="0"/>
              <a:t>Reminders &amp; Resources</a:t>
            </a:r>
          </a:p>
        </p:txBody>
      </p:sp>
      <p:sp>
        <p:nvSpPr>
          <p:cNvPr id="3" name="Content Placeholder 2">
            <a:extLst>
              <a:ext uri="{FF2B5EF4-FFF2-40B4-BE49-F238E27FC236}">
                <a16:creationId xmlns:a16="http://schemas.microsoft.com/office/drawing/2014/main" id="{89E14123-2096-4C0C-26D9-AA96EAAF8827}"/>
              </a:ext>
            </a:extLst>
          </p:cNvPr>
          <p:cNvSpPr>
            <a:spLocks noGrp="1"/>
          </p:cNvSpPr>
          <p:nvPr>
            <p:ph sz="half" idx="1"/>
          </p:nvPr>
        </p:nvSpPr>
        <p:spPr/>
        <p:txBody>
          <a:bodyPr/>
          <a:lstStyle/>
          <a:p>
            <a:r>
              <a:rPr lang="en-US" sz="2400" dirty="0">
                <a:latin typeface="Georgia"/>
                <a:ea typeface="MS PGothic"/>
              </a:rPr>
              <a:t>CORIS EOI deadline – December 1, 2023</a:t>
            </a:r>
            <a:endParaRPr lang="en-US" sz="2400" dirty="0"/>
          </a:p>
          <a:p>
            <a:r>
              <a:rPr lang="en-US" sz="2400" dirty="0">
                <a:latin typeface="Georgia"/>
                <a:ea typeface="MS PGothic"/>
              </a:rPr>
              <a:t>EDI info session – November 15 10am-12pm</a:t>
            </a:r>
          </a:p>
          <a:p>
            <a:pPr lvl="1"/>
            <a:r>
              <a:rPr lang="en-US" sz="2000" dirty="0">
                <a:latin typeface="Georgia"/>
                <a:ea typeface="MS PGothic"/>
                <a:hlinkClick r:id="rId2"/>
              </a:rPr>
              <a:t>Register here!</a:t>
            </a:r>
            <a:endParaRPr lang="en-US" sz="2000" dirty="0">
              <a:latin typeface="Georgia"/>
              <a:ea typeface="MS PGothic"/>
            </a:endParaRPr>
          </a:p>
          <a:p>
            <a:r>
              <a:rPr lang="en-US" sz="2400" dirty="0">
                <a:latin typeface="Georgia"/>
                <a:ea typeface="MS PGothic"/>
                <a:hlinkClick r:id="rId3"/>
              </a:rPr>
              <a:t>CORIS CFI IF website</a:t>
            </a:r>
            <a:endParaRPr lang="en-US" dirty="0"/>
          </a:p>
        </p:txBody>
      </p:sp>
      <p:pic>
        <p:nvPicPr>
          <p:cNvPr id="5" name="Content Placeholder 4" descr="A group of people holding up a puzzle piece&#10;&#10;Description automatically generated">
            <a:extLst>
              <a:ext uri="{FF2B5EF4-FFF2-40B4-BE49-F238E27FC236}">
                <a16:creationId xmlns:a16="http://schemas.microsoft.com/office/drawing/2014/main" id="{AC1B3512-F103-527D-9ED5-1B4C5DE50DFE}"/>
              </a:ext>
            </a:extLst>
          </p:cNvPr>
          <p:cNvPicPr>
            <a:picLocks noGrp="1" noChangeAspect="1"/>
          </p:cNvPicPr>
          <p:nvPr>
            <p:ph sz="half" idx="2"/>
          </p:nvPr>
        </p:nvPicPr>
        <p:blipFill>
          <a:blip r:embed="rId4"/>
          <a:stretch>
            <a:fillRect/>
          </a:stretch>
        </p:blipFill>
        <p:spPr>
          <a:xfrm>
            <a:off x="4757737" y="1730728"/>
            <a:ext cx="3819525" cy="2914650"/>
          </a:xfrm>
        </p:spPr>
      </p:pic>
    </p:spTree>
    <p:extLst>
      <p:ext uri="{BB962C8B-B14F-4D97-AF65-F5344CB8AC3E}">
        <p14:creationId xmlns:p14="http://schemas.microsoft.com/office/powerpoint/2010/main" val="33759024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3370507-9C12-4573-9B51-0FBAF67C1D5C}"/>
              </a:ext>
            </a:extLst>
          </p:cNvPr>
          <p:cNvPicPr>
            <a:picLocks noChangeAspect="1"/>
          </p:cNvPicPr>
          <p:nvPr/>
        </p:nvPicPr>
        <p:blipFill>
          <a:blip r:embed="rId2"/>
          <a:stretch>
            <a:fillRect/>
          </a:stretch>
        </p:blipFill>
        <p:spPr>
          <a:xfrm>
            <a:off x="6156176" y="768914"/>
            <a:ext cx="3528392" cy="2520280"/>
          </a:xfrm>
          <a:prstGeom prst="rect">
            <a:avLst/>
          </a:prstGeom>
        </p:spPr>
      </p:pic>
      <p:sp>
        <p:nvSpPr>
          <p:cNvPr id="2" name="Title 1">
            <a:extLst>
              <a:ext uri="{FF2B5EF4-FFF2-40B4-BE49-F238E27FC236}">
                <a16:creationId xmlns:a16="http://schemas.microsoft.com/office/drawing/2014/main" id="{21FF5A8B-32F0-4333-BAE2-7D13F5A4ED35}"/>
              </a:ext>
            </a:extLst>
          </p:cNvPr>
          <p:cNvSpPr>
            <a:spLocks noGrp="1"/>
          </p:cNvSpPr>
          <p:nvPr>
            <p:ph type="title"/>
          </p:nvPr>
        </p:nvSpPr>
        <p:spPr>
          <a:xfrm>
            <a:off x="-28881" y="768914"/>
            <a:ext cx="8229600" cy="857250"/>
          </a:xfrm>
        </p:spPr>
        <p:txBody>
          <a:bodyPr/>
          <a:lstStyle/>
          <a:p>
            <a:r>
              <a:rPr lang="en-US"/>
              <a:t>CFI Funding Model</a:t>
            </a:r>
            <a:endParaRPr lang="en-CA"/>
          </a:p>
        </p:txBody>
      </p:sp>
      <p:pic>
        <p:nvPicPr>
          <p:cNvPr id="8" name="Content Placeholder 7">
            <a:extLst>
              <a:ext uri="{FF2B5EF4-FFF2-40B4-BE49-F238E27FC236}">
                <a16:creationId xmlns:a16="http://schemas.microsoft.com/office/drawing/2014/main" id="{89CFEFA3-1283-44C5-A0D8-B8A11C89B26D}"/>
              </a:ext>
            </a:extLst>
          </p:cNvPr>
          <p:cNvPicPr>
            <a:picLocks noGrp="1" noChangeAspect="1"/>
          </p:cNvPicPr>
          <p:nvPr>
            <p:ph idx="1"/>
          </p:nvPr>
        </p:nvPicPr>
        <p:blipFill>
          <a:blip r:embed="rId3"/>
          <a:stretch>
            <a:fillRect/>
          </a:stretch>
        </p:blipFill>
        <p:spPr>
          <a:xfrm>
            <a:off x="397749" y="1724747"/>
            <a:ext cx="4389604" cy="3117850"/>
          </a:xfrm>
        </p:spPr>
      </p:pic>
      <p:pic>
        <p:nvPicPr>
          <p:cNvPr id="13" name="Graphic 12" descr="Lightbulb with solid fill">
            <a:extLst>
              <a:ext uri="{FF2B5EF4-FFF2-40B4-BE49-F238E27FC236}">
                <a16:creationId xmlns:a16="http://schemas.microsoft.com/office/drawing/2014/main" id="{9D8987FD-CCA0-4B52-A06C-E4939B6B087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611488" y="3179763"/>
            <a:ext cx="914400" cy="914400"/>
          </a:xfrm>
          <a:prstGeom prst="rect">
            <a:avLst/>
          </a:prstGeom>
        </p:spPr>
      </p:pic>
      <p:sp>
        <p:nvSpPr>
          <p:cNvPr id="14" name="TextBox 13">
            <a:extLst>
              <a:ext uri="{FF2B5EF4-FFF2-40B4-BE49-F238E27FC236}">
                <a16:creationId xmlns:a16="http://schemas.microsoft.com/office/drawing/2014/main" id="{955664AC-AE1B-4CC6-ABB8-9879C2FACC5D}"/>
              </a:ext>
            </a:extLst>
          </p:cNvPr>
          <p:cNvSpPr txBox="1"/>
          <p:nvPr/>
        </p:nvSpPr>
        <p:spPr>
          <a:xfrm>
            <a:off x="5289196" y="3752344"/>
            <a:ext cx="3528392" cy="646331"/>
          </a:xfrm>
          <a:prstGeom prst="rect">
            <a:avLst/>
          </a:prstGeom>
          <a:noFill/>
        </p:spPr>
        <p:txBody>
          <a:bodyPr wrap="square" lIns="91440" tIns="45720" rIns="91440" bIns="45720" rtlCol="0" anchor="t">
            <a:spAutoFit/>
          </a:bodyPr>
          <a:lstStyle/>
          <a:p>
            <a:r>
              <a:rPr lang="en-US" sz="1800" i="1">
                <a:latin typeface="Arial"/>
                <a:ea typeface="MS PGothic"/>
                <a:cs typeface="Arial"/>
              </a:rPr>
              <a:t>Refer to Slide 18 for more tips on Operations and Maintenance</a:t>
            </a:r>
            <a:endParaRPr lang="en-CA" sz="1800" i="1">
              <a:latin typeface="Arial"/>
              <a:ea typeface="MS PGothic"/>
              <a:cs typeface="Arial"/>
            </a:endParaRPr>
          </a:p>
        </p:txBody>
      </p:sp>
    </p:spTree>
    <p:extLst>
      <p:ext uri="{BB962C8B-B14F-4D97-AF65-F5344CB8AC3E}">
        <p14:creationId xmlns:p14="http://schemas.microsoft.com/office/powerpoint/2010/main" val="1489690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Traffic cone with solid fill">
            <a:extLst>
              <a:ext uri="{FF2B5EF4-FFF2-40B4-BE49-F238E27FC236}">
                <a16:creationId xmlns:a16="http://schemas.microsoft.com/office/drawing/2014/main" id="{73370507-9C12-4573-9B51-0FBAF67C1D5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60232" y="768914"/>
            <a:ext cx="2520280" cy="2520280"/>
          </a:xfrm>
          <a:prstGeom prst="rect">
            <a:avLst/>
          </a:prstGeom>
        </p:spPr>
      </p:pic>
      <p:sp>
        <p:nvSpPr>
          <p:cNvPr id="2" name="Title 1">
            <a:extLst>
              <a:ext uri="{FF2B5EF4-FFF2-40B4-BE49-F238E27FC236}">
                <a16:creationId xmlns:a16="http://schemas.microsoft.com/office/drawing/2014/main" id="{21FF5A8B-32F0-4333-BAE2-7D13F5A4ED35}"/>
              </a:ext>
            </a:extLst>
          </p:cNvPr>
          <p:cNvSpPr>
            <a:spLocks noGrp="1"/>
          </p:cNvSpPr>
          <p:nvPr>
            <p:ph type="title"/>
          </p:nvPr>
        </p:nvSpPr>
        <p:spPr>
          <a:xfrm>
            <a:off x="112036" y="729770"/>
            <a:ext cx="5967087" cy="818107"/>
          </a:xfrm>
        </p:spPr>
        <p:txBody>
          <a:bodyPr/>
          <a:lstStyle/>
          <a:p>
            <a:r>
              <a:rPr lang="en-US">
                <a:latin typeface="Montserrat"/>
                <a:ea typeface="MS PGothic"/>
              </a:rPr>
              <a:t>CFI Funding Equation</a:t>
            </a:r>
            <a:endParaRPr lang="en-CA"/>
          </a:p>
        </p:txBody>
      </p:sp>
      <p:sp>
        <p:nvSpPr>
          <p:cNvPr id="4" name="Content Placeholder 3">
            <a:extLst>
              <a:ext uri="{FF2B5EF4-FFF2-40B4-BE49-F238E27FC236}">
                <a16:creationId xmlns:a16="http://schemas.microsoft.com/office/drawing/2014/main" id="{0072081E-8B82-5CF7-7570-97961F8BB80C}"/>
              </a:ext>
            </a:extLst>
          </p:cNvPr>
          <p:cNvSpPr>
            <a:spLocks noGrp="1"/>
          </p:cNvSpPr>
          <p:nvPr>
            <p:ph idx="1"/>
          </p:nvPr>
        </p:nvSpPr>
        <p:spPr>
          <a:xfrm>
            <a:off x="457200" y="1757363"/>
            <a:ext cx="6351815" cy="2585323"/>
          </a:xfrm>
          <a:noFill/>
        </p:spPr>
        <p:txBody>
          <a:bodyPr wrap="square" rtlCol="0">
            <a:spAutoFit/>
          </a:bodyPr>
          <a:lstStyle/>
          <a:p>
            <a:pPr>
              <a:spcBef>
                <a:spcPct val="0"/>
              </a:spcBef>
            </a:pPr>
            <a:r>
              <a:rPr lang="en-US" sz="1800" dirty="0">
                <a:latin typeface="Georgia"/>
                <a:ea typeface="MS PGothic"/>
                <a:cs typeface="Arial"/>
              </a:rPr>
              <a:t>Equation based on '</a:t>
            </a:r>
            <a:r>
              <a:rPr lang="en-US" sz="1800" b="1" dirty="0">
                <a:latin typeface="Georgia"/>
                <a:ea typeface="MS PGothic"/>
                <a:cs typeface="Arial"/>
              </a:rPr>
              <a:t>Total Project Costs'</a:t>
            </a:r>
          </a:p>
          <a:p>
            <a:pPr>
              <a:spcBef>
                <a:spcPct val="0"/>
              </a:spcBef>
            </a:pPr>
            <a:endParaRPr lang="en-US" sz="1800" b="1" dirty="0">
              <a:latin typeface="Georgia"/>
              <a:cs typeface="Arial" panose="020B0604020202020204" pitchFamily="34" charset="0"/>
            </a:endParaRPr>
          </a:p>
          <a:p>
            <a:pPr>
              <a:spcBef>
                <a:spcPct val="0"/>
              </a:spcBef>
            </a:pPr>
            <a:endParaRPr lang="en-US" sz="1800">
              <a:latin typeface="Arial" panose="020B0604020202020204" pitchFamily="34" charset="0"/>
              <a:cs typeface="Arial" panose="020B0604020202020204" pitchFamily="34" charset="0"/>
            </a:endParaRPr>
          </a:p>
          <a:p>
            <a:pPr marL="0" indent="0" algn="ctr">
              <a:spcBef>
                <a:spcPct val="0"/>
              </a:spcBef>
              <a:buNone/>
            </a:pPr>
            <a:r>
              <a:rPr lang="en-US" sz="1800" dirty="0">
                <a:latin typeface="Georgia"/>
                <a:ea typeface="MS PGothic"/>
                <a:cs typeface="Arial"/>
              </a:rPr>
              <a:t>Total Project Costs = Cash Price + 'In-kind'</a:t>
            </a:r>
            <a:r>
              <a:rPr lang="en-US" sz="1800" dirty="0">
                <a:latin typeface="Arial"/>
                <a:ea typeface="MS PGothic"/>
                <a:cs typeface="Arial"/>
              </a:rPr>
              <a:t> </a:t>
            </a:r>
          </a:p>
          <a:p>
            <a:pPr marL="0" indent="0" algn="ctr">
              <a:spcBef>
                <a:spcPct val="0"/>
              </a:spcBef>
              <a:buNone/>
            </a:pPr>
            <a:endParaRPr lang="en-US" sz="1800" dirty="0">
              <a:latin typeface="Arial"/>
              <a:ea typeface="MS PGothic"/>
              <a:cs typeface="Arial"/>
            </a:endParaRPr>
          </a:p>
          <a:p>
            <a:pPr marL="0" indent="0" algn="ctr">
              <a:spcBef>
                <a:spcPct val="0"/>
              </a:spcBef>
              <a:buNone/>
            </a:pPr>
            <a:r>
              <a:rPr lang="en-US" sz="1800" dirty="0">
                <a:solidFill>
                  <a:srgbClr val="7030A0"/>
                </a:solidFill>
                <a:latin typeface="Georgia"/>
                <a:ea typeface="MS PGothic"/>
                <a:cs typeface="Arial"/>
              </a:rPr>
              <a:t>CFI - Prov. - (In-kind + other cash)</a:t>
            </a:r>
          </a:p>
          <a:p>
            <a:pPr marL="0" indent="0" algn="ctr">
              <a:spcBef>
                <a:spcPct val="0"/>
              </a:spcBef>
              <a:buNone/>
            </a:pPr>
            <a:r>
              <a:rPr lang="en-US" sz="1800" dirty="0">
                <a:solidFill>
                  <a:srgbClr val="7030A0"/>
                </a:solidFill>
                <a:latin typeface="Georgia"/>
                <a:ea typeface="MS PGothic"/>
                <a:cs typeface="Arial"/>
              </a:rPr>
              <a:t>32% - 32% - 37%</a:t>
            </a:r>
            <a:endParaRPr lang="en-CA" sz="1800" dirty="0">
              <a:solidFill>
                <a:srgbClr val="7030A0"/>
              </a:solidFill>
              <a:latin typeface="Georgia"/>
              <a:ea typeface="MS PGothic"/>
              <a:cs typeface="Arial"/>
            </a:endParaRPr>
          </a:p>
          <a:p>
            <a:pPr marL="0" indent="0" algn="ctr">
              <a:spcBef>
                <a:spcPct val="0"/>
              </a:spcBef>
              <a:buNone/>
            </a:pPr>
            <a:endParaRPr lang="en-US" sz="1800">
              <a:latin typeface="Arial"/>
              <a:ea typeface="MS PGothic"/>
              <a:cs typeface="Arial"/>
            </a:endParaRPr>
          </a:p>
          <a:p>
            <a:pPr>
              <a:spcBef>
                <a:spcPct val="0"/>
              </a:spcBef>
            </a:pPr>
            <a:endParaRPr lang="en-US" sz="1800">
              <a:latin typeface="Georgia"/>
              <a:ea typeface="MS PGothic"/>
              <a:cs typeface="Arial"/>
            </a:endParaRPr>
          </a:p>
        </p:txBody>
      </p:sp>
    </p:spTree>
    <p:extLst>
      <p:ext uri="{BB962C8B-B14F-4D97-AF65-F5344CB8AC3E}">
        <p14:creationId xmlns:p14="http://schemas.microsoft.com/office/powerpoint/2010/main" val="1646477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15557DF-0525-4591-A7EB-C68032A94435}"/>
              </a:ext>
            </a:extLst>
          </p:cNvPr>
          <p:cNvSpPr>
            <a:spLocks noGrp="1"/>
          </p:cNvSpPr>
          <p:nvPr>
            <p:ph type="title"/>
          </p:nvPr>
        </p:nvSpPr>
        <p:spPr>
          <a:xfrm>
            <a:off x="-180528" y="699542"/>
            <a:ext cx="6311920" cy="857250"/>
          </a:xfrm>
        </p:spPr>
        <p:txBody>
          <a:bodyPr/>
          <a:lstStyle/>
          <a:p>
            <a:r>
              <a:rPr lang="en-US">
                <a:latin typeface="Montserrat"/>
                <a:ea typeface="MS PGothic"/>
              </a:rPr>
              <a:t>In-Kind Contributions</a:t>
            </a:r>
            <a:endParaRPr lang="en-CA">
              <a:latin typeface="Montserrat"/>
              <a:ea typeface="MS PGothic"/>
            </a:endParaRPr>
          </a:p>
        </p:txBody>
      </p:sp>
      <p:pic>
        <p:nvPicPr>
          <p:cNvPr id="6" name="Content Placeholder 5">
            <a:extLst>
              <a:ext uri="{FF2B5EF4-FFF2-40B4-BE49-F238E27FC236}">
                <a16:creationId xmlns:a16="http://schemas.microsoft.com/office/drawing/2014/main" id="{BCEA8101-547C-412E-8E25-9010C1DEE86A}"/>
              </a:ext>
            </a:extLst>
          </p:cNvPr>
          <p:cNvPicPr>
            <a:picLocks noGrp="1" noChangeAspect="1"/>
          </p:cNvPicPr>
          <p:nvPr>
            <p:ph idx="1"/>
          </p:nvPr>
        </p:nvPicPr>
        <p:blipFill>
          <a:blip r:embed="rId3"/>
          <a:stretch>
            <a:fillRect/>
          </a:stretch>
        </p:blipFill>
        <p:spPr>
          <a:xfrm>
            <a:off x="6377471" y="783407"/>
            <a:ext cx="2619375" cy="1752600"/>
          </a:xfrm>
          <a:prstGeom prst="rect">
            <a:avLst/>
          </a:prstGeom>
        </p:spPr>
      </p:pic>
      <p:sp>
        <p:nvSpPr>
          <p:cNvPr id="7" name="TextBox 6">
            <a:extLst>
              <a:ext uri="{FF2B5EF4-FFF2-40B4-BE49-F238E27FC236}">
                <a16:creationId xmlns:a16="http://schemas.microsoft.com/office/drawing/2014/main" id="{2E67160A-8C34-4145-89AA-57964B51EA99}"/>
              </a:ext>
            </a:extLst>
          </p:cNvPr>
          <p:cNvSpPr txBox="1"/>
          <p:nvPr/>
        </p:nvSpPr>
        <p:spPr>
          <a:xfrm>
            <a:off x="467544" y="1659707"/>
            <a:ext cx="5832648" cy="3416320"/>
          </a:xfrm>
          <a:prstGeom prst="rect">
            <a:avLst/>
          </a:prstGeom>
          <a:noFill/>
        </p:spPr>
        <p:txBody>
          <a:bodyPr wrap="square" lIns="91440" tIns="45720" rIns="91440" bIns="45720" rtlCol="0" anchor="t">
            <a:spAutoFit/>
          </a:bodyPr>
          <a:lstStyle/>
          <a:p>
            <a:r>
              <a:rPr lang="en-US" sz="1800" dirty="0">
                <a:latin typeface="Georgia"/>
                <a:ea typeface="MS PGothic"/>
                <a:cs typeface="Arial"/>
              </a:rPr>
              <a:t>Definition: non-monetary resources that external partners offer as a contribution </a:t>
            </a:r>
          </a:p>
          <a:p>
            <a:endParaRPr lang="en-US" sz="1800">
              <a:latin typeface="Georgia"/>
              <a:ea typeface="MS PGothic"/>
              <a:cs typeface="Arial"/>
            </a:endParaRPr>
          </a:p>
          <a:p>
            <a:pPr marL="342900" indent="-342900">
              <a:buFont typeface="Arial,Sans-Serif"/>
              <a:buChar char="•"/>
            </a:pPr>
            <a:r>
              <a:rPr lang="en-US" sz="1800" dirty="0">
                <a:latin typeface="Georgia"/>
                <a:ea typeface="MS PGothic"/>
                <a:cs typeface="Arial"/>
              </a:rPr>
              <a:t>CFI specific savings / discounts</a:t>
            </a:r>
          </a:p>
          <a:p>
            <a:pPr marL="800100" lvl="1" indent="-342900">
              <a:buFont typeface="Arial,Sans-Serif"/>
              <a:buChar char="•"/>
            </a:pPr>
            <a:r>
              <a:rPr lang="en-US" sz="1800" dirty="0">
                <a:solidFill>
                  <a:srgbClr val="00B050"/>
                </a:solidFill>
                <a:latin typeface="Georgia"/>
                <a:ea typeface="MS PGothic"/>
                <a:cs typeface="Arial"/>
              </a:rPr>
              <a:t>Must be noted on quote and invoice</a:t>
            </a:r>
            <a:endParaRPr lang="en-US" dirty="0"/>
          </a:p>
          <a:p>
            <a:pPr marL="800100" lvl="1" indent="-342900">
              <a:buFont typeface="Arial,Sans-Serif"/>
              <a:buChar char="•"/>
            </a:pPr>
            <a:endParaRPr lang="en-US" sz="1800" dirty="0">
              <a:solidFill>
                <a:srgbClr val="00B050"/>
              </a:solidFill>
              <a:latin typeface="Georgia"/>
              <a:ea typeface="MS PGothic"/>
              <a:cs typeface="Arial"/>
            </a:endParaRPr>
          </a:p>
          <a:p>
            <a:pPr marL="342900" indent="-342900">
              <a:buFont typeface="Arial"/>
              <a:buChar char="•"/>
            </a:pPr>
            <a:r>
              <a:rPr lang="en-US" sz="1800" dirty="0">
                <a:latin typeface="Georgia"/>
                <a:ea typeface="MS PGothic"/>
                <a:cs typeface="Arial"/>
              </a:rPr>
              <a:t>Reported at </a:t>
            </a:r>
            <a:r>
              <a:rPr lang="en-US" sz="1800" u="sng" dirty="0">
                <a:latin typeface="Georgia"/>
                <a:ea typeface="MS PGothic"/>
                <a:cs typeface="Arial"/>
              </a:rPr>
              <a:t>fair market value</a:t>
            </a:r>
            <a:endParaRPr lang="en-US"/>
          </a:p>
          <a:p>
            <a:pPr marL="800100" lvl="1" indent="-342900">
              <a:buFont typeface="Arial,Sans-Serif"/>
              <a:buChar char="•"/>
            </a:pPr>
            <a:r>
              <a:rPr lang="en-US" sz="1800" dirty="0">
                <a:latin typeface="Georgia"/>
                <a:ea typeface="MS PGothic"/>
                <a:cs typeface="Arial"/>
              </a:rPr>
              <a:t>Training/installation</a:t>
            </a:r>
          </a:p>
          <a:p>
            <a:pPr marL="800100" lvl="1" indent="-342900">
              <a:buFont typeface="Arial,Sans-Serif"/>
              <a:buChar char="•"/>
            </a:pPr>
            <a:r>
              <a:rPr lang="en-US" sz="1800" dirty="0">
                <a:latin typeface="Georgia"/>
                <a:ea typeface="MS PGothic"/>
                <a:cs typeface="Arial"/>
              </a:rPr>
              <a:t>Donations (licensing/software) </a:t>
            </a:r>
            <a:endParaRPr lang="en-US" sz="1800" dirty="0">
              <a:cs typeface="Arial" panose="020B0604020202020204" pitchFamily="34" charset="0"/>
            </a:endParaRPr>
          </a:p>
          <a:p>
            <a:pPr marL="800100" lvl="1" indent="-342900">
              <a:buFont typeface="Arial,Sans-Serif"/>
              <a:buChar char="•"/>
            </a:pPr>
            <a:r>
              <a:rPr lang="en-US" sz="1800" dirty="0">
                <a:latin typeface="Georgia"/>
                <a:ea typeface="MS PGothic"/>
                <a:cs typeface="Arial"/>
              </a:rPr>
              <a:t>Space</a:t>
            </a:r>
          </a:p>
          <a:p>
            <a:pPr marL="342900" indent="-342900">
              <a:buFont typeface="Arial"/>
              <a:buChar char="•"/>
            </a:pPr>
            <a:endParaRPr lang="en-US" sz="1800" dirty="0">
              <a:solidFill>
                <a:srgbClr val="000000"/>
              </a:solidFill>
              <a:latin typeface="Georgia"/>
              <a:ea typeface="MS PGothic"/>
              <a:cs typeface="Arial"/>
            </a:endParaRPr>
          </a:p>
          <a:p>
            <a:pPr marL="342900" indent="-342900">
              <a:buFont typeface="Arial"/>
              <a:buChar char="•"/>
            </a:pPr>
            <a:endParaRPr lang="en-US" sz="1800">
              <a:latin typeface="Georgia"/>
              <a:ea typeface="MS PGothic"/>
              <a:cs typeface="Arial"/>
            </a:endParaRPr>
          </a:p>
        </p:txBody>
      </p:sp>
    </p:spTree>
    <p:extLst>
      <p:ext uri="{BB962C8B-B14F-4D97-AF65-F5344CB8AC3E}">
        <p14:creationId xmlns:p14="http://schemas.microsoft.com/office/powerpoint/2010/main" val="5956598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6DD14BAD-7D95-499F-8931-ACB362F0C81A}"/>
              </a:ext>
            </a:extLst>
          </p:cNvPr>
          <p:cNvPicPr>
            <a:picLocks noChangeAspect="1"/>
          </p:cNvPicPr>
          <p:nvPr/>
        </p:nvPicPr>
        <p:blipFill>
          <a:blip r:embed="rId3"/>
          <a:stretch>
            <a:fillRect/>
          </a:stretch>
        </p:blipFill>
        <p:spPr>
          <a:xfrm>
            <a:off x="6588224" y="703977"/>
            <a:ext cx="2555776" cy="1343844"/>
          </a:xfrm>
          <a:prstGeom prst="rect">
            <a:avLst/>
          </a:prstGeom>
        </p:spPr>
      </p:pic>
      <p:sp>
        <p:nvSpPr>
          <p:cNvPr id="2" name="Title 1">
            <a:extLst>
              <a:ext uri="{FF2B5EF4-FFF2-40B4-BE49-F238E27FC236}">
                <a16:creationId xmlns:a16="http://schemas.microsoft.com/office/drawing/2014/main" id="{0626FEF5-82AB-4DBB-BEDE-638DC1998139}"/>
              </a:ext>
            </a:extLst>
          </p:cNvPr>
          <p:cNvSpPr>
            <a:spLocks noGrp="1"/>
          </p:cNvSpPr>
          <p:nvPr>
            <p:ph type="title"/>
          </p:nvPr>
        </p:nvSpPr>
        <p:spPr>
          <a:xfrm>
            <a:off x="1249" y="704047"/>
            <a:ext cx="6326360" cy="857250"/>
          </a:xfrm>
        </p:spPr>
        <p:txBody>
          <a:bodyPr/>
          <a:lstStyle/>
          <a:p>
            <a:r>
              <a:rPr lang="en-US" sz="3200">
                <a:latin typeface="Montserrat"/>
                <a:ea typeface="MS PGothic"/>
              </a:rPr>
              <a:t>Partner Cash Contributions</a:t>
            </a:r>
            <a:endParaRPr lang="en-CA" sz="3200">
              <a:latin typeface="Montserrat"/>
              <a:ea typeface="MS PGothic"/>
            </a:endParaRPr>
          </a:p>
        </p:txBody>
      </p:sp>
      <p:sp>
        <p:nvSpPr>
          <p:cNvPr id="7" name="TextBox 6">
            <a:extLst>
              <a:ext uri="{FF2B5EF4-FFF2-40B4-BE49-F238E27FC236}">
                <a16:creationId xmlns:a16="http://schemas.microsoft.com/office/drawing/2014/main" id="{14DD3F5A-9709-4A1F-B71F-401993C775CB}"/>
              </a:ext>
            </a:extLst>
          </p:cNvPr>
          <p:cNvSpPr txBox="1"/>
          <p:nvPr/>
        </p:nvSpPr>
        <p:spPr>
          <a:xfrm>
            <a:off x="179512" y="1576955"/>
            <a:ext cx="3744416" cy="2800767"/>
          </a:xfrm>
          <a:prstGeom prst="rect">
            <a:avLst/>
          </a:prstGeom>
          <a:noFill/>
        </p:spPr>
        <p:txBody>
          <a:bodyPr wrap="square" lIns="91440" tIns="45720" rIns="91440" bIns="45720" rtlCol="0" anchor="t">
            <a:spAutoFit/>
          </a:bodyPr>
          <a:lstStyle/>
          <a:p>
            <a:r>
              <a:rPr lang="en-US" sz="1600" u="sng">
                <a:latin typeface="Georgia"/>
                <a:ea typeface="MS PGothic"/>
              </a:rPr>
              <a:t>Eligible</a:t>
            </a:r>
            <a:endParaRPr lang="en-CA" sz="1600" u="sng">
              <a:latin typeface="Georgia"/>
              <a:ea typeface="MS PGothic"/>
            </a:endParaRPr>
          </a:p>
          <a:p>
            <a:pPr marL="342900" indent="-342900">
              <a:buFont typeface="Arial" panose="020B0604020202020204" pitchFamily="34" charset="0"/>
              <a:buChar char="•"/>
            </a:pPr>
            <a:r>
              <a:rPr lang="en-CA" sz="1600">
                <a:latin typeface="Georgia"/>
                <a:ea typeface="MS PGothic"/>
              </a:rPr>
              <a:t>Institutional funds, trust funds, foundations</a:t>
            </a:r>
          </a:p>
          <a:p>
            <a:pPr marL="342900" indent="-342900">
              <a:buFont typeface="Arial" panose="020B0604020202020204" pitchFamily="34" charset="0"/>
              <a:buChar char="•"/>
            </a:pPr>
            <a:r>
              <a:rPr lang="en-CA" sz="1600">
                <a:latin typeface="Georgia"/>
                <a:ea typeface="MS PGothic"/>
              </a:rPr>
              <a:t>Departments and agencies of Federal, provincial, territorial and municipal governments</a:t>
            </a:r>
          </a:p>
          <a:p>
            <a:pPr marL="342900" indent="-342900">
              <a:buFont typeface="Arial" panose="020B0604020202020204" pitchFamily="34" charset="0"/>
              <a:buChar char="•"/>
            </a:pPr>
            <a:r>
              <a:rPr lang="en-CA" sz="1600">
                <a:latin typeface="Georgia"/>
                <a:ea typeface="MS PGothic"/>
              </a:rPr>
              <a:t>Firms and corporations</a:t>
            </a:r>
          </a:p>
          <a:p>
            <a:pPr marL="342900" indent="-342900">
              <a:buFont typeface="Arial" panose="020B0604020202020204" pitchFamily="34" charset="0"/>
              <a:buChar char="•"/>
            </a:pPr>
            <a:r>
              <a:rPr lang="en-CA" sz="1600">
                <a:latin typeface="Georgia"/>
                <a:ea typeface="MS PGothic"/>
              </a:rPr>
              <a:t>Non-profit organizations</a:t>
            </a:r>
          </a:p>
          <a:p>
            <a:pPr marL="342900" indent="-342900">
              <a:buFont typeface="Arial" panose="020B0604020202020204" pitchFamily="34" charset="0"/>
              <a:buChar char="•"/>
            </a:pPr>
            <a:r>
              <a:rPr lang="en-CA" sz="1600">
                <a:latin typeface="Georgia"/>
                <a:ea typeface="MS PGothic"/>
              </a:rPr>
              <a:t>Individuals</a:t>
            </a:r>
          </a:p>
          <a:p>
            <a:pPr marL="342900" indent="-342900">
              <a:buFont typeface="Arial" panose="020B0604020202020204" pitchFamily="34" charset="0"/>
              <a:buChar char="•"/>
            </a:pPr>
            <a:endParaRPr lang="en-CA" sz="1600"/>
          </a:p>
          <a:p>
            <a:pPr marL="342900" indent="-342900">
              <a:buFont typeface="Arial" panose="020B0604020202020204" pitchFamily="34" charset="0"/>
              <a:buChar char="•"/>
            </a:pPr>
            <a:endParaRPr lang="en-US" sz="1600"/>
          </a:p>
        </p:txBody>
      </p:sp>
      <p:sp>
        <p:nvSpPr>
          <p:cNvPr id="13" name="TextBox 12">
            <a:extLst>
              <a:ext uri="{FF2B5EF4-FFF2-40B4-BE49-F238E27FC236}">
                <a16:creationId xmlns:a16="http://schemas.microsoft.com/office/drawing/2014/main" id="{B618AC38-0781-4D93-951A-2F1FCE022407}"/>
              </a:ext>
            </a:extLst>
          </p:cNvPr>
          <p:cNvSpPr txBox="1"/>
          <p:nvPr/>
        </p:nvSpPr>
        <p:spPr>
          <a:xfrm>
            <a:off x="4661849" y="1599835"/>
            <a:ext cx="3744416" cy="2062103"/>
          </a:xfrm>
          <a:prstGeom prst="rect">
            <a:avLst/>
          </a:prstGeom>
          <a:noFill/>
        </p:spPr>
        <p:txBody>
          <a:bodyPr wrap="square" lIns="91440" tIns="45720" rIns="91440" bIns="45720" rtlCol="0" anchor="t">
            <a:spAutoFit/>
          </a:bodyPr>
          <a:lstStyle/>
          <a:p>
            <a:r>
              <a:rPr lang="en-CA" sz="1600" u="sng">
                <a:latin typeface="Georgia"/>
                <a:ea typeface="MS PGothic"/>
              </a:rPr>
              <a:t>Non-eligible</a:t>
            </a:r>
          </a:p>
          <a:p>
            <a:pPr marL="342900" indent="-342900">
              <a:buFont typeface="Arial" panose="020B0604020202020204" pitchFamily="34" charset="0"/>
              <a:buChar char="•"/>
            </a:pPr>
            <a:r>
              <a:rPr lang="en-CA" sz="1600">
                <a:latin typeface="Georgia"/>
                <a:ea typeface="MS PGothic"/>
              </a:rPr>
              <a:t>Tri-Agencies and federal program administered by Tri-Agency, e.g., CRC, CFREF, NFRF</a:t>
            </a:r>
          </a:p>
          <a:p>
            <a:pPr marL="342900" indent="-342900">
              <a:buFont typeface="Arial" panose="020B0604020202020204" pitchFamily="34" charset="0"/>
              <a:buChar char="•"/>
            </a:pPr>
            <a:r>
              <a:rPr lang="en-CA" sz="1600">
                <a:latin typeface="Georgia"/>
                <a:ea typeface="MS PGothic"/>
              </a:rPr>
              <a:t>ISED Programs: Knowledge Infrastructure Program and Strategic Investment Fund (SIF)</a:t>
            </a:r>
          </a:p>
          <a:p>
            <a:pPr marL="342900" indent="-342900">
              <a:buFont typeface="Arial" panose="020B0604020202020204" pitchFamily="34" charset="0"/>
              <a:buChar char="•"/>
            </a:pPr>
            <a:endParaRPr lang="en-US" sz="1600"/>
          </a:p>
        </p:txBody>
      </p:sp>
    </p:spTree>
    <p:extLst>
      <p:ext uri="{BB962C8B-B14F-4D97-AF65-F5344CB8AC3E}">
        <p14:creationId xmlns:p14="http://schemas.microsoft.com/office/powerpoint/2010/main" val="3461323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2F84B7-4F49-405D-98B7-51906A12D41B}"/>
              </a:ext>
            </a:extLst>
          </p:cNvPr>
          <p:cNvSpPr>
            <a:spLocks noGrp="1"/>
          </p:cNvSpPr>
          <p:nvPr>
            <p:ph type="title"/>
          </p:nvPr>
        </p:nvSpPr>
        <p:spPr>
          <a:xfrm>
            <a:off x="467544" y="535682"/>
            <a:ext cx="5482952" cy="944066"/>
          </a:xfrm>
        </p:spPr>
        <p:txBody>
          <a:bodyPr/>
          <a:lstStyle/>
          <a:p>
            <a:r>
              <a:rPr lang="en-US" sz="2400"/>
              <a:t>Case #1: The ‘Ontario-only’ budget</a:t>
            </a:r>
            <a:endParaRPr lang="en-CA" sz="2400"/>
          </a:p>
        </p:txBody>
      </p:sp>
      <p:pic>
        <p:nvPicPr>
          <p:cNvPr id="4" name="Content Placeholder 3">
            <a:extLst>
              <a:ext uri="{FF2B5EF4-FFF2-40B4-BE49-F238E27FC236}">
                <a16:creationId xmlns:a16="http://schemas.microsoft.com/office/drawing/2014/main" id="{DEDEAB60-8CB9-498F-8214-E9AD14D9D318}"/>
              </a:ext>
            </a:extLst>
          </p:cNvPr>
          <p:cNvPicPr>
            <a:picLocks noGrp="1" noChangeAspect="1"/>
          </p:cNvPicPr>
          <p:nvPr>
            <p:ph idx="1"/>
          </p:nvPr>
        </p:nvPicPr>
        <p:blipFill>
          <a:blip r:embed="rId2"/>
          <a:stretch>
            <a:fillRect/>
          </a:stretch>
        </p:blipFill>
        <p:spPr>
          <a:xfrm>
            <a:off x="6143198" y="0"/>
            <a:ext cx="3021671" cy="2015431"/>
          </a:xfrm>
          <a:prstGeom prst="rect">
            <a:avLst/>
          </a:prstGeom>
        </p:spPr>
      </p:pic>
      <p:graphicFrame>
        <p:nvGraphicFramePr>
          <p:cNvPr id="7" name="Table 7">
            <a:extLst>
              <a:ext uri="{FF2B5EF4-FFF2-40B4-BE49-F238E27FC236}">
                <a16:creationId xmlns:a16="http://schemas.microsoft.com/office/drawing/2014/main" id="{11C8FC65-1406-43DE-BC35-AF42E8829C18}"/>
              </a:ext>
            </a:extLst>
          </p:cNvPr>
          <p:cNvGraphicFramePr>
            <a:graphicFrameLocks noGrp="1"/>
          </p:cNvGraphicFramePr>
          <p:nvPr>
            <p:extLst>
              <p:ext uri="{D42A27DB-BD31-4B8C-83A1-F6EECF244321}">
                <p14:modId xmlns:p14="http://schemas.microsoft.com/office/powerpoint/2010/main" val="4202055715"/>
              </p:ext>
            </p:extLst>
          </p:nvPr>
        </p:nvGraphicFramePr>
        <p:xfrm>
          <a:off x="611560" y="1378817"/>
          <a:ext cx="4536504" cy="1521770"/>
        </p:xfrm>
        <a:graphic>
          <a:graphicData uri="http://schemas.openxmlformats.org/drawingml/2006/table">
            <a:tbl>
              <a:tblPr firstRow="1" bandRow="1">
                <a:tableStyleId>{7DF18680-E054-41AD-8BC1-D1AEF772440D}</a:tableStyleId>
              </a:tblPr>
              <a:tblGrid>
                <a:gridCol w="2448272">
                  <a:extLst>
                    <a:ext uri="{9D8B030D-6E8A-4147-A177-3AD203B41FA5}">
                      <a16:colId xmlns:a16="http://schemas.microsoft.com/office/drawing/2014/main" val="696280442"/>
                    </a:ext>
                  </a:extLst>
                </a:gridCol>
                <a:gridCol w="2088232">
                  <a:extLst>
                    <a:ext uri="{9D8B030D-6E8A-4147-A177-3AD203B41FA5}">
                      <a16:colId xmlns:a16="http://schemas.microsoft.com/office/drawing/2014/main" val="1727615119"/>
                    </a:ext>
                  </a:extLst>
                </a:gridCol>
              </a:tblGrid>
              <a:tr h="364841">
                <a:tc>
                  <a:txBody>
                    <a:bodyPr/>
                    <a:lstStyle/>
                    <a:p>
                      <a:r>
                        <a:rPr lang="en-US" sz="1400">
                          <a:solidFill>
                            <a:schemeClr val="tx1"/>
                          </a:solidFill>
                        </a:rPr>
                        <a:t>Total project cost</a:t>
                      </a:r>
                      <a:endParaRPr lang="en-CA" sz="1400">
                        <a:solidFill>
                          <a:schemeClr val="tx1"/>
                        </a:solidFill>
                      </a:endParaRPr>
                    </a:p>
                  </a:txBody>
                  <a:tcPr/>
                </a:tc>
                <a:tc>
                  <a:txBody>
                    <a:bodyPr/>
                    <a:lstStyle/>
                    <a:p>
                      <a:r>
                        <a:rPr lang="en-US" sz="1400">
                          <a:solidFill>
                            <a:schemeClr val="tx1"/>
                          </a:solidFill>
                        </a:rPr>
                        <a:t>$5,928,920</a:t>
                      </a:r>
                      <a:endParaRPr lang="en-CA" sz="1400">
                        <a:solidFill>
                          <a:schemeClr val="tx1"/>
                        </a:solidFill>
                      </a:endParaRPr>
                    </a:p>
                  </a:txBody>
                  <a:tcPr/>
                </a:tc>
                <a:extLst>
                  <a:ext uri="{0D108BD9-81ED-4DB2-BD59-A6C34878D82A}">
                    <a16:rowId xmlns:a16="http://schemas.microsoft.com/office/drawing/2014/main" val="731997460"/>
                  </a:ext>
                </a:extLst>
              </a:tr>
              <a:tr h="427247">
                <a:tc>
                  <a:txBody>
                    <a:bodyPr/>
                    <a:lstStyle/>
                    <a:p>
                      <a:r>
                        <a:rPr lang="en-US" sz="1400"/>
                        <a:t>Amount request from CFI</a:t>
                      </a:r>
                      <a:endParaRPr lang="en-CA" sz="1400"/>
                    </a:p>
                  </a:txBody>
                  <a:tcPr/>
                </a:tc>
                <a:tc>
                  <a:txBody>
                    <a:bodyPr/>
                    <a:lstStyle/>
                    <a:p>
                      <a:r>
                        <a:rPr lang="en-US" sz="1400"/>
                        <a:t>$2,370,000</a:t>
                      </a:r>
                      <a:endParaRPr lang="en-CA" sz="1400"/>
                    </a:p>
                  </a:txBody>
                  <a:tcPr/>
                </a:tc>
                <a:extLst>
                  <a:ext uri="{0D108BD9-81ED-4DB2-BD59-A6C34878D82A}">
                    <a16:rowId xmlns:a16="http://schemas.microsoft.com/office/drawing/2014/main" val="1413907808"/>
                  </a:ext>
                </a:extLst>
              </a:tr>
              <a:tr h="364841">
                <a:tc>
                  <a:txBody>
                    <a:bodyPr/>
                    <a:lstStyle/>
                    <a:p>
                      <a:r>
                        <a:rPr lang="en-US" sz="1400"/>
                        <a:t>% requested from CFI</a:t>
                      </a:r>
                      <a:endParaRPr lang="en-CA" sz="1400"/>
                    </a:p>
                  </a:txBody>
                  <a:tcPr/>
                </a:tc>
                <a:tc>
                  <a:txBody>
                    <a:bodyPr/>
                    <a:lstStyle/>
                    <a:p>
                      <a:r>
                        <a:rPr lang="en-US" sz="1400"/>
                        <a:t>40%</a:t>
                      </a:r>
                      <a:endParaRPr lang="en-CA" sz="1400"/>
                    </a:p>
                  </a:txBody>
                  <a:tcPr/>
                </a:tc>
                <a:extLst>
                  <a:ext uri="{0D108BD9-81ED-4DB2-BD59-A6C34878D82A}">
                    <a16:rowId xmlns:a16="http://schemas.microsoft.com/office/drawing/2014/main" val="1876998100"/>
                  </a:ext>
                </a:extLst>
              </a:tr>
              <a:tr h="364841">
                <a:tc>
                  <a:txBody>
                    <a:bodyPr/>
                    <a:lstStyle/>
                    <a:p>
                      <a:r>
                        <a:rPr lang="en-US" sz="1400"/>
                        <a:t>Collaborating Institutions</a:t>
                      </a:r>
                      <a:endParaRPr lang="en-CA" sz="1400"/>
                    </a:p>
                  </a:txBody>
                  <a:tcPr/>
                </a:tc>
                <a:tc>
                  <a:txBody>
                    <a:bodyPr/>
                    <a:lstStyle/>
                    <a:p>
                      <a:r>
                        <a:rPr lang="en-US" sz="1400"/>
                        <a:t>U Ottawa</a:t>
                      </a:r>
                      <a:endParaRPr lang="en-CA" sz="1400"/>
                    </a:p>
                  </a:txBody>
                  <a:tcPr/>
                </a:tc>
                <a:extLst>
                  <a:ext uri="{0D108BD9-81ED-4DB2-BD59-A6C34878D82A}">
                    <a16:rowId xmlns:a16="http://schemas.microsoft.com/office/drawing/2014/main" val="1622998001"/>
                  </a:ext>
                </a:extLst>
              </a:tr>
            </a:tbl>
          </a:graphicData>
        </a:graphic>
      </p:graphicFrame>
      <p:graphicFrame>
        <p:nvGraphicFramePr>
          <p:cNvPr id="9" name="Table 9">
            <a:extLst>
              <a:ext uri="{FF2B5EF4-FFF2-40B4-BE49-F238E27FC236}">
                <a16:creationId xmlns:a16="http://schemas.microsoft.com/office/drawing/2014/main" id="{37B2F6A5-BB2B-4E4E-92E0-B95DFD2DF745}"/>
              </a:ext>
            </a:extLst>
          </p:cNvPr>
          <p:cNvGraphicFramePr>
            <a:graphicFrameLocks noGrp="1"/>
          </p:cNvGraphicFramePr>
          <p:nvPr>
            <p:extLst>
              <p:ext uri="{D42A27DB-BD31-4B8C-83A1-F6EECF244321}">
                <p14:modId xmlns:p14="http://schemas.microsoft.com/office/powerpoint/2010/main" val="1597202573"/>
              </p:ext>
            </p:extLst>
          </p:nvPr>
        </p:nvGraphicFramePr>
        <p:xfrm>
          <a:off x="611560" y="3003798"/>
          <a:ext cx="8136904" cy="1788160"/>
        </p:xfrm>
        <a:graphic>
          <a:graphicData uri="http://schemas.openxmlformats.org/drawingml/2006/table">
            <a:tbl>
              <a:tblPr firstRow="1" bandRow="1">
                <a:tableStyleId>{7DF18680-E054-41AD-8BC1-D1AEF772440D}</a:tableStyleId>
              </a:tblPr>
              <a:tblGrid>
                <a:gridCol w="2034226">
                  <a:extLst>
                    <a:ext uri="{9D8B030D-6E8A-4147-A177-3AD203B41FA5}">
                      <a16:colId xmlns:a16="http://schemas.microsoft.com/office/drawing/2014/main" val="2876343780"/>
                    </a:ext>
                  </a:extLst>
                </a:gridCol>
                <a:gridCol w="2034226">
                  <a:extLst>
                    <a:ext uri="{9D8B030D-6E8A-4147-A177-3AD203B41FA5}">
                      <a16:colId xmlns:a16="http://schemas.microsoft.com/office/drawing/2014/main" val="882866907"/>
                    </a:ext>
                  </a:extLst>
                </a:gridCol>
                <a:gridCol w="2034226">
                  <a:extLst>
                    <a:ext uri="{9D8B030D-6E8A-4147-A177-3AD203B41FA5}">
                      <a16:colId xmlns:a16="http://schemas.microsoft.com/office/drawing/2014/main" val="3699083658"/>
                    </a:ext>
                  </a:extLst>
                </a:gridCol>
                <a:gridCol w="2034226">
                  <a:extLst>
                    <a:ext uri="{9D8B030D-6E8A-4147-A177-3AD203B41FA5}">
                      <a16:colId xmlns:a16="http://schemas.microsoft.com/office/drawing/2014/main" val="1477110942"/>
                    </a:ext>
                  </a:extLst>
                </a:gridCol>
              </a:tblGrid>
              <a:tr h="370840">
                <a:tc>
                  <a:txBody>
                    <a:bodyPr/>
                    <a:lstStyle/>
                    <a:p>
                      <a:r>
                        <a:rPr lang="en-US" sz="1400">
                          <a:solidFill>
                            <a:schemeClr val="tx1"/>
                          </a:solidFill>
                        </a:rPr>
                        <a:t>Partner type</a:t>
                      </a:r>
                      <a:endParaRPr lang="en-CA" sz="1400">
                        <a:solidFill>
                          <a:schemeClr val="tx1"/>
                        </a:solidFill>
                      </a:endParaRPr>
                    </a:p>
                  </a:txBody>
                  <a:tcPr/>
                </a:tc>
                <a:tc>
                  <a:txBody>
                    <a:bodyPr/>
                    <a:lstStyle/>
                    <a:p>
                      <a:r>
                        <a:rPr lang="en-US" sz="1400">
                          <a:solidFill>
                            <a:schemeClr val="tx1"/>
                          </a:solidFill>
                        </a:rPr>
                        <a:t>Cash ($)</a:t>
                      </a:r>
                      <a:endParaRPr lang="en-CA" sz="1400">
                        <a:solidFill>
                          <a:schemeClr val="tx1"/>
                        </a:solidFill>
                      </a:endParaRPr>
                    </a:p>
                  </a:txBody>
                  <a:tcPr/>
                </a:tc>
                <a:tc>
                  <a:txBody>
                    <a:bodyPr/>
                    <a:lstStyle/>
                    <a:p>
                      <a:r>
                        <a:rPr lang="en-US" sz="1400">
                          <a:solidFill>
                            <a:schemeClr val="tx1"/>
                          </a:solidFill>
                        </a:rPr>
                        <a:t>In-kind ($)</a:t>
                      </a:r>
                      <a:endParaRPr lang="en-CA" sz="1400">
                        <a:solidFill>
                          <a:schemeClr val="tx1"/>
                        </a:solidFill>
                      </a:endParaRPr>
                    </a:p>
                  </a:txBody>
                  <a:tcPr/>
                </a:tc>
                <a:tc>
                  <a:txBody>
                    <a:bodyPr/>
                    <a:lstStyle/>
                    <a:p>
                      <a:r>
                        <a:rPr lang="en-US" sz="1400">
                          <a:solidFill>
                            <a:schemeClr val="tx1"/>
                          </a:solidFill>
                        </a:rPr>
                        <a:t>Total ($)</a:t>
                      </a:r>
                      <a:endParaRPr lang="en-CA" sz="1400">
                        <a:solidFill>
                          <a:schemeClr val="tx1"/>
                        </a:solidFill>
                      </a:endParaRPr>
                    </a:p>
                  </a:txBody>
                  <a:tcPr/>
                </a:tc>
                <a:extLst>
                  <a:ext uri="{0D108BD9-81ED-4DB2-BD59-A6C34878D82A}">
                    <a16:rowId xmlns:a16="http://schemas.microsoft.com/office/drawing/2014/main" val="771599209"/>
                  </a:ext>
                </a:extLst>
              </a:tr>
              <a:tr h="0">
                <a:tc>
                  <a:txBody>
                    <a:bodyPr/>
                    <a:lstStyle/>
                    <a:p>
                      <a:r>
                        <a:rPr lang="en-US" sz="1400"/>
                        <a:t>Institutional</a:t>
                      </a:r>
                      <a:endParaRPr lang="en-CA" sz="1400"/>
                    </a:p>
                  </a:txBody>
                  <a:tcPr/>
                </a:tc>
                <a:tc>
                  <a:txBody>
                    <a:bodyPr/>
                    <a:lstStyle/>
                    <a:p>
                      <a:r>
                        <a:rPr lang="en-US" sz="1400"/>
                        <a:t>160,604</a:t>
                      </a:r>
                      <a:endParaRPr lang="en-CA" sz="1400"/>
                    </a:p>
                  </a:txBody>
                  <a:tcPr/>
                </a:tc>
                <a:tc>
                  <a:txBody>
                    <a:bodyPr/>
                    <a:lstStyle/>
                    <a:p>
                      <a:endParaRPr lang="en-CA" sz="140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a:t>160,604</a:t>
                      </a:r>
                      <a:endParaRPr lang="en-CA" sz="1400"/>
                    </a:p>
                  </a:txBody>
                  <a:tcPr/>
                </a:tc>
                <a:extLst>
                  <a:ext uri="{0D108BD9-81ED-4DB2-BD59-A6C34878D82A}">
                    <a16:rowId xmlns:a16="http://schemas.microsoft.com/office/drawing/2014/main" val="2459452591"/>
                  </a:ext>
                </a:extLst>
              </a:tr>
              <a:tr h="370840">
                <a:tc>
                  <a:txBody>
                    <a:bodyPr/>
                    <a:lstStyle/>
                    <a:p>
                      <a:r>
                        <a:rPr lang="en-US" sz="1400"/>
                        <a:t>ORF LIF</a:t>
                      </a:r>
                      <a:endParaRPr lang="en-CA" sz="1400"/>
                    </a:p>
                  </a:txBody>
                  <a:tcPr/>
                </a:tc>
                <a:tc>
                  <a:txBody>
                    <a:bodyPr/>
                    <a:lstStyle/>
                    <a:p>
                      <a:r>
                        <a:rPr lang="en-US" sz="1400"/>
                        <a:t>2,370,000</a:t>
                      </a:r>
                      <a:endParaRPr lang="en-CA" sz="1400"/>
                    </a:p>
                  </a:txBody>
                  <a:tcPr/>
                </a:tc>
                <a:tc>
                  <a:txBody>
                    <a:bodyPr/>
                    <a:lstStyle/>
                    <a:p>
                      <a:endParaRPr lang="en-CA" sz="140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a:t>2,370,000</a:t>
                      </a:r>
                      <a:endParaRPr lang="en-CA" sz="1400"/>
                    </a:p>
                  </a:txBody>
                  <a:tcPr/>
                </a:tc>
                <a:extLst>
                  <a:ext uri="{0D108BD9-81ED-4DB2-BD59-A6C34878D82A}">
                    <a16:rowId xmlns:a16="http://schemas.microsoft.com/office/drawing/2014/main" val="1061422759"/>
                  </a:ext>
                </a:extLst>
              </a:tr>
              <a:tr h="370840">
                <a:tc>
                  <a:txBody>
                    <a:bodyPr/>
                    <a:lstStyle/>
                    <a:p>
                      <a:r>
                        <a:rPr lang="en-US" sz="1400"/>
                        <a:t>Vendor in-kind</a:t>
                      </a:r>
                      <a:endParaRPr lang="en-CA" sz="1400"/>
                    </a:p>
                  </a:txBody>
                  <a:tcPr/>
                </a:tc>
                <a:tc>
                  <a:txBody>
                    <a:bodyPr/>
                    <a:lstStyle/>
                    <a:p>
                      <a:endParaRPr lang="en-CA" sz="1400"/>
                    </a:p>
                  </a:txBody>
                  <a:tcPr/>
                </a:tc>
                <a:tc>
                  <a:txBody>
                    <a:bodyPr/>
                    <a:lstStyle/>
                    <a:p>
                      <a:r>
                        <a:rPr lang="en-US" sz="1400"/>
                        <a:t>1,028,316</a:t>
                      </a:r>
                      <a:endParaRPr lang="en-CA" sz="140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a:t>1,028,316</a:t>
                      </a:r>
                      <a:endParaRPr lang="en-CA" sz="1400"/>
                    </a:p>
                  </a:txBody>
                  <a:tcPr/>
                </a:tc>
                <a:extLst>
                  <a:ext uri="{0D108BD9-81ED-4DB2-BD59-A6C34878D82A}">
                    <a16:rowId xmlns:a16="http://schemas.microsoft.com/office/drawing/2014/main" val="2150325772"/>
                  </a:ext>
                </a:extLst>
              </a:tr>
              <a:tr h="370840">
                <a:tc>
                  <a:txBody>
                    <a:bodyPr/>
                    <a:lstStyle/>
                    <a:p>
                      <a:r>
                        <a:rPr lang="en-US" sz="1400" b="1"/>
                        <a:t>Total </a:t>
                      </a:r>
                      <a:r>
                        <a:rPr lang="en-US" sz="1400" b="1" err="1"/>
                        <a:t>Elig</a:t>
                      </a:r>
                      <a:r>
                        <a:rPr lang="en-US" sz="1400" b="1"/>
                        <a:t>. Contributions</a:t>
                      </a:r>
                      <a:endParaRPr lang="en-CA" sz="1400" b="1"/>
                    </a:p>
                  </a:txBody>
                  <a:tcPr/>
                </a:tc>
                <a:tc>
                  <a:txBody>
                    <a:bodyPr/>
                    <a:lstStyle/>
                    <a:p>
                      <a:r>
                        <a:rPr lang="en-US" sz="1400" b="1"/>
                        <a:t>2,530,604</a:t>
                      </a:r>
                      <a:endParaRPr lang="en-CA" sz="1400" b="1"/>
                    </a:p>
                  </a:txBody>
                  <a:tcPr/>
                </a:tc>
                <a:tc>
                  <a:txBody>
                    <a:bodyPr/>
                    <a:lstStyle/>
                    <a:p>
                      <a:r>
                        <a:rPr lang="en-US" sz="1400" b="1"/>
                        <a:t>1,028,316</a:t>
                      </a:r>
                      <a:endParaRPr lang="en-CA" sz="1400" b="1"/>
                    </a:p>
                  </a:txBody>
                  <a:tcPr/>
                </a:tc>
                <a:tc>
                  <a:txBody>
                    <a:bodyPr/>
                    <a:lstStyle/>
                    <a:p>
                      <a:r>
                        <a:rPr lang="en-US" sz="1400" b="1"/>
                        <a:t>3,558,920</a:t>
                      </a:r>
                      <a:endParaRPr lang="en-CA" sz="1400" b="1"/>
                    </a:p>
                  </a:txBody>
                  <a:tcPr/>
                </a:tc>
                <a:extLst>
                  <a:ext uri="{0D108BD9-81ED-4DB2-BD59-A6C34878D82A}">
                    <a16:rowId xmlns:a16="http://schemas.microsoft.com/office/drawing/2014/main" val="3412512183"/>
                  </a:ext>
                </a:extLst>
              </a:tr>
            </a:tbl>
          </a:graphicData>
        </a:graphic>
      </p:graphicFrame>
      <p:sp>
        <p:nvSpPr>
          <p:cNvPr id="11" name="TextBox 10">
            <a:extLst>
              <a:ext uri="{FF2B5EF4-FFF2-40B4-BE49-F238E27FC236}">
                <a16:creationId xmlns:a16="http://schemas.microsoft.com/office/drawing/2014/main" id="{C00DE64C-641F-4261-9EFB-884C0B2FBE54}"/>
              </a:ext>
            </a:extLst>
          </p:cNvPr>
          <p:cNvSpPr txBox="1"/>
          <p:nvPr/>
        </p:nvSpPr>
        <p:spPr>
          <a:xfrm>
            <a:off x="6732240" y="2118642"/>
            <a:ext cx="2736304" cy="646331"/>
          </a:xfrm>
          <a:prstGeom prst="rect">
            <a:avLst/>
          </a:prstGeom>
          <a:noFill/>
        </p:spPr>
        <p:txBody>
          <a:bodyPr wrap="square" rtlCol="0">
            <a:spAutoFit/>
          </a:bodyPr>
          <a:lstStyle/>
          <a:p>
            <a:r>
              <a:rPr lang="en-US" sz="1800"/>
              <a:t>CFI  - Prov.- Other</a:t>
            </a:r>
          </a:p>
          <a:p>
            <a:r>
              <a:rPr lang="en-US" sz="1800"/>
              <a:t>40% - 40% - 20%</a:t>
            </a:r>
            <a:endParaRPr lang="en-CA" sz="1800"/>
          </a:p>
        </p:txBody>
      </p:sp>
    </p:spTree>
    <p:extLst>
      <p:ext uri="{BB962C8B-B14F-4D97-AF65-F5344CB8AC3E}">
        <p14:creationId xmlns:p14="http://schemas.microsoft.com/office/powerpoint/2010/main" val="40956061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2F84B7-4F49-405D-98B7-51906A12D41B}"/>
              </a:ext>
            </a:extLst>
          </p:cNvPr>
          <p:cNvSpPr>
            <a:spLocks noGrp="1"/>
          </p:cNvSpPr>
          <p:nvPr>
            <p:ph type="title"/>
          </p:nvPr>
        </p:nvSpPr>
        <p:spPr>
          <a:xfrm>
            <a:off x="107504" y="535682"/>
            <a:ext cx="5842992" cy="944066"/>
          </a:xfrm>
        </p:spPr>
        <p:txBody>
          <a:bodyPr/>
          <a:lstStyle/>
          <a:p>
            <a:r>
              <a:rPr lang="en-US" sz="2400"/>
              <a:t>Case #2: The ‘multi-province’ budget</a:t>
            </a:r>
            <a:endParaRPr lang="en-CA" sz="2400"/>
          </a:p>
        </p:txBody>
      </p:sp>
      <p:pic>
        <p:nvPicPr>
          <p:cNvPr id="4" name="Content Placeholder 3">
            <a:extLst>
              <a:ext uri="{FF2B5EF4-FFF2-40B4-BE49-F238E27FC236}">
                <a16:creationId xmlns:a16="http://schemas.microsoft.com/office/drawing/2014/main" id="{DEDEAB60-8CB9-498F-8214-E9AD14D9D318}"/>
              </a:ext>
            </a:extLst>
          </p:cNvPr>
          <p:cNvPicPr>
            <a:picLocks noGrp="1" noChangeAspect="1"/>
          </p:cNvPicPr>
          <p:nvPr>
            <p:ph idx="1"/>
          </p:nvPr>
        </p:nvPicPr>
        <p:blipFill>
          <a:blip r:embed="rId2"/>
          <a:stretch>
            <a:fillRect/>
          </a:stretch>
        </p:blipFill>
        <p:spPr>
          <a:xfrm>
            <a:off x="6143198" y="0"/>
            <a:ext cx="3021671" cy="2015431"/>
          </a:xfrm>
          <a:prstGeom prst="rect">
            <a:avLst/>
          </a:prstGeom>
        </p:spPr>
      </p:pic>
      <p:graphicFrame>
        <p:nvGraphicFramePr>
          <p:cNvPr id="7" name="Table 7">
            <a:extLst>
              <a:ext uri="{FF2B5EF4-FFF2-40B4-BE49-F238E27FC236}">
                <a16:creationId xmlns:a16="http://schemas.microsoft.com/office/drawing/2014/main" id="{11C8FC65-1406-43DE-BC35-AF42E8829C18}"/>
              </a:ext>
            </a:extLst>
          </p:cNvPr>
          <p:cNvGraphicFramePr>
            <a:graphicFrameLocks noGrp="1"/>
          </p:cNvGraphicFramePr>
          <p:nvPr>
            <p:extLst>
              <p:ext uri="{D42A27DB-BD31-4B8C-83A1-F6EECF244321}">
                <p14:modId xmlns:p14="http://schemas.microsoft.com/office/powerpoint/2010/main" val="2345881009"/>
              </p:ext>
            </p:extLst>
          </p:nvPr>
        </p:nvGraphicFramePr>
        <p:xfrm>
          <a:off x="611560" y="1378817"/>
          <a:ext cx="4536504" cy="1521770"/>
        </p:xfrm>
        <a:graphic>
          <a:graphicData uri="http://schemas.openxmlformats.org/drawingml/2006/table">
            <a:tbl>
              <a:tblPr firstRow="1" bandRow="1">
                <a:tableStyleId>{7DF18680-E054-41AD-8BC1-D1AEF772440D}</a:tableStyleId>
              </a:tblPr>
              <a:tblGrid>
                <a:gridCol w="2448272">
                  <a:extLst>
                    <a:ext uri="{9D8B030D-6E8A-4147-A177-3AD203B41FA5}">
                      <a16:colId xmlns:a16="http://schemas.microsoft.com/office/drawing/2014/main" val="696280442"/>
                    </a:ext>
                  </a:extLst>
                </a:gridCol>
                <a:gridCol w="2088232">
                  <a:extLst>
                    <a:ext uri="{9D8B030D-6E8A-4147-A177-3AD203B41FA5}">
                      <a16:colId xmlns:a16="http://schemas.microsoft.com/office/drawing/2014/main" val="1727615119"/>
                    </a:ext>
                  </a:extLst>
                </a:gridCol>
              </a:tblGrid>
              <a:tr h="364841">
                <a:tc>
                  <a:txBody>
                    <a:bodyPr/>
                    <a:lstStyle/>
                    <a:p>
                      <a:r>
                        <a:rPr lang="en-US" sz="1400">
                          <a:solidFill>
                            <a:schemeClr val="tx1"/>
                          </a:solidFill>
                        </a:rPr>
                        <a:t>Total project cost</a:t>
                      </a:r>
                      <a:endParaRPr lang="en-CA" sz="1400">
                        <a:solidFill>
                          <a:schemeClr val="tx1"/>
                        </a:solidFill>
                      </a:endParaRPr>
                    </a:p>
                  </a:txBody>
                  <a:tcPr/>
                </a:tc>
                <a:tc>
                  <a:txBody>
                    <a:bodyPr/>
                    <a:lstStyle/>
                    <a:p>
                      <a:r>
                        <a:rPr lang="en-US" sz="1400">
                          <a:solidFill>
                            <a:schemeClr val="tx1"/>
                          </a:solidFill>
                        </a:rPr>
                        <a:t>$9,050,481</a:t>
                      </a:r>
                      <a:endParaRPr lang="en-CA" sz="1400">
                        <a:solidFill>
                          <a:schemeClr val="tx1"/>
                        </a:solidFill>
                      </a:endParaRPr>
                    </a:p>
                  </a:txBody>
                  <a:tcPr/>
                </a:tc>
                <a:extLst>
                  <a:ext uri="{0D108BD9-81ED-4DB2-BD59-A6C34878D82A}">
                    <a16:rowId xmlns:a16="http://schemas.microsoft.com/office/drawing/2014/main" val="731997460"/>
                  </a:ext>
                </a:extLst>
              </a:tr>
              <a:tr h="427247">
                <a:tc>
                  <a:txBody>
                    <a:bodyPr/>
                    <a:lstStyle/>
                    <a:p>
                      <a:r>
                        <a:rPr lang="en-US" sz="1400"/>
                        <a:t>Amount request from CFI</a:t>
                      </a:r>
                      <a:endParaRPr lang="en-CA" sz="1400"/>
                    </a:p>
                  </a:txBody>
                  <a:tcPr/>
                </a:tc>
                <a:tc>
                  <a:txBody>
                    <a:bodyPr/>
                    <a:lstStyle/>
                    <a:p>
                      <a:r>
                        <a:rPr lang="en-US" sz="1400"/>
                        <a:t>$3,350,000</a:t>
                      </a:r>
                      <a:endParaRPr lang="en-CA" sz="1400"/>
                    </a:p>
                  </a:txBody>
                  <a:tcPr/>
                </a:tc>
                <a:extLst>
                  <a:ext uri="{0D108BD9-81ED-4DB2-BD59-A6C34878D82A}">
                    <a16:rowId xmlns:a16="http://schemas.microsoft.com/office/drawing/2014/main" val="1413907808"/>
                  </a:ext>
                </a:extLst>
              </a:tr>
              <a:tr h="364841">
                <a:tc>
                  <a:txBody>
                    <a:bodyPr/>
                    <a:lstStyle/>
                    <a:p>
                      <a:r>
                        <a:rPr lang="en-US" sz="1400"/>
                        <a:t>% requested from CFI</a:t>
                      </a:r>
                      <a:endParaRPr lang="en-CA" sz="1400"/>
                    </a:p>
                  </a:txBody>
                  <a:tcPr/>
                </a:tc>
                <a:tc>
                  <a:txBody>
                    <a:bodyPr/>
                    <a:lstStyle/>
                    <a:p>
                      <a:r>
                        <a:rPr lang="en-US" sz="1400"/>
                        <a:t>37%</a:t>
                      </a:r>
                      <a:endParaRPr lang="en-CA" sz="1400"/>
                    </a:p>
                  </a:txBody>
                  <a:tcPr/>
                </a:tc>
                <a:extLst>
                  <a:ext uri="{0D108BD9-81ED-4DB2-BD59-A6C34878D82A}">
                    <a16:rowId xmlns:a16="http://schemas.microsoft.com/office/drawing/2014/main" val="1876998100"/>
                  </a:ext>
                </a:extLst>
              </a:tr>
              <a:tr h="364841">
                <a:tc>
                  <a:txBody>
                    <a:bodyPr/>
                    <a:lstStyle/>
                    <a:p>
                      <a:r>
                        <a:rPr lang="en-US" sz="1400"/>
                        <a:t>Collaborating Institutions</a:t>
                      </a:r>
                      <a:endParaRPr lang="en-CA" sz="1400"/>
                    </a:p>
                  </a:txBody>
                  <a:tcPr/>
                </a:tc>
                <a:tc>
                  <a:txBody>
                    <a:bodyPr/>
                    <a:lstStyle/>
                    <a:p>
                      <a:r>
                        <a:rPr lang="en-US" sz="1400"/>
                        <a:t>McGill, UBC, Sherbrooke</a:t>
                      </a:r>
                      <a:endParaRPr lang="en-CA" sz="1400"/>
                    </a:p>
                  </a:txBody>
                  <a:tcPr/>
                </a:tc>
                <a:extLst>
                  <a:ext uri="{0D108BD9-81ED-4DB2-BD59-A6C34878D82A}">
                    <a16:rowId xmlns:a16="http://schemas.microsoft.com/office/drawing/2014/main" val="1622998001"/>
                  </a:ext>
                </a:extLst>
              </a:tr>
            </a:tbl>
          </a:graphicData>
        </a:graphic>
      </p:graphicFrame>
      <p:graphicFrame>
        <p:nvGraphicFramePr>
          <p:cNvPr id="9" name="Table 9">
            <a:extLst>
              <a:ext uri="{FF2B5EF4-FFF2-40B4-BE49-F238E27FC236}">
                <a16:creationId xmlns:a16="http://schemas.microsoft.com/office/drawing/2014/main" id="{37B2F6A5-BB2B-4E4E-92E0-B95DFD2DF745}"/>
              </a:ext>
            </a:extLst>
          </p:cNvPr>
          <p:cNvGraphicFramePr>
            <a:graphicFrameLocks noGrp="1"/>
          </p:cNvGraphicFramePr>
          <p:nvPr>
            <p:extLst>
              <p:ext uri="{D42A27DB-BD31-4B8C-83A1-F6EECF244321}">
                <p14:modId xmlns:p14="http://schemas.microsoft.com/office/powerpoint/2010/main" val="2337068582"/>
              </p:ext>
            </p:extLst>
          </p:nvPr>
        </p:nvGraphicFramePr>
        <p:xfrm>
          <a:off x="611560" y="3003798"/>
          <a:ext cx="8136904" cy="1788160"/>
        </p:xfrm>
        <a:graphic>
          <a:graphicData uri="http://schemas.openxmlformats.org/drawingml/2006/table">
            <a:tbl>
              <a:tblPr firstRow="1" bandRow="1">
                <a:tableStyleId>{7DF18680-E054-41AD-8BC1-D1AEF772440D}</a:tableStyleId>
              </a:tblPr>
              <a:tblGrid>
                <a:gridCol w="2034226">
                  <a:extLst>
                    <a:ext uri="{9D8B030D-6E8A-4147-A177-3AD203B41FA5}">
                      <a16:colId xmlns:a16="http://schemas.microsoft.com/office/drawing/2014/main" val="2876343780"/>
                    </a:ext>
                  </a:extLst>
                </a:gridCol>
                <a:gridCol w="2034226">
                  <a:extLst>
                    <a:ext uri="{9D8B030D-6E8A-4147-A177-3AD203B41FA5}">
                      <a16:colId xmlns:a16="http://schemas.microsoft.com/office/drawing/2014/main" val="882866907"/>
                    </a:ext>
                  </a:extLst>
                </a:gridCol>
                <a:gridCol w="2034226">
                  <a:extLst>
                    <a:ext uri="{9D8B030D-6E8A-4147-A177-3AD203B41FA5}">
                      <a16:colId xmlns:a16="http://schemas.microsoft.com/office/drawing/2014/main" val="3699083658"/>
                    </a:ext>
                  </a:extLst>
                </a:gridCol>
                <a:gridCol w="2034226">
                  <a:extLst>
                    <a:ext uri="{9D8B030D-6E8A-4147-A177-3AD203B41FA5}">
                      <a16:colId xmlns:a16="http://schemas.microsoft.com/office/drawing/2014/main" val="1477110942"/>
                    </a:ext>
                  </a:extLst>
                </a:gridCol>
              </a:tblGrid>
              <a:tr h="370840">
                <a:tc>
                  <a:txBody>
                    <a:bodyPr/>
                    <a:lstStyle/>
                    <a:p>
                      <a:r>
                        <a:rPr lang="en-US" sz="1400">
                          <a:solidFill>
                            <a:schemeClr val="tx1"/>
                          </a:solidFill>
                        </a:rPr>
                        <a:t>Partner type</a:t>
                      </a:r>
                      <a:endParaRPr lang="en-CA" sz="1400">
                        <a:solidFill>
                          <a:schemeClr val="tx1"/>
                        </a:solidFill>
                      </a:endParaRPr>
                    </a:p>
                  </a:txBody>
                  <a:tcPr/>
                </a:tc>
                <a:tc>
                  <a:txBody>
                    <a:bodyPr/>
                    <a:lstStyle/>
                    <a:p>
                      <a:r>
                        <a:rPr lang="en-US" sz="1400">
                          <a:solidFill>
                            <a:schemeClr val="tx1"/>
                          </a:solidFill>
                        </a:rPr>
                        <a:t>Cash ($)</a:t>
                      </a:r>
                      <a:endParaRPr lang="en-CA" sz="1400">
                        <a:solidFill>
                          <a:schemeClr val="tx1"/>
                        </a:solidFill>
                      </a:endParaRPr>
                    </a:p>
                  </a:txBody>
                  <a:tcPr/>
                </a:tc>
                <a:tc>
                  <a:txBody>
                    <a:bodyPr/>
                    <a:lstStyle/>
                    <a:p>
                      <a:r>
                        <a:rPr lang="en-US" sz="1400">
                          <a:solidFill>
                            <a:schemeClr val="tx1"/>
                          </a:solidFill>
                        </a:rPr>
                        <a:t>In-kind ($)</a:t>
                      </a:r>
                      <a:endParaRPr lang="en-CA" sz="1400">
                        <a:solidFill>
                          <a:schemeClr val="tx1"/>
                        </a:solidFill>
                      </a:endParaRPr>
                    </a:p>
                  </a:txBody>
                  <a:tcPr/>
                </a:tc>
                <a:tc>
                  <a:txBody>
                    <a:bodyPr/>
                    <a:lstStyle/>
                    <a:p>
                      <a:r>
                        <a:rPr lang="en-US" sz="1400">
                          <a:solidFill>
                            <a:schemeClr val="tx1"/>
                          </a:solidFill>
                        </a:rPr>
                        <a:t>Total ($)</a:t>
                      </a:r>
                      <a:endParaRPr lang="en-CA" sz="1400">
                        <a:solidFill>
                          <a:schemeClr val="tx1"/>
                        </a:solidFill>
                      </a:endParaRPr>
                    </a:p>
                  </a:txBody>
                  <a:tcPr/>
                </a:tc>
                <a:extLst>
                  <a:ext uri="{0D108BD9-81ED-4DB2-BD59-A6C34878D82A}">
                    <a16:rowId xmlns:a16="http://schemas.microsoft.com/office/drawing/2014/main" val="771599209"/>
                  </a:ext>
                </a:extLst>
              </a:tr>
              <a:tr h="0">
                <a:tc>
                  <a:txBody>
                    <a:bodyPr/>
                    <a:lstStyle/>
                    <a:p>
                      <a:r>
                        <a:rPr lang="en-US" sz="1400"/>
                        <a:t>Institutional</a:t>
                      </a:r>
                      <a:endParaRPr lang="en-CA" sz="1400"/>
                    </a:p>
                  </a:txBody>
                  <a:tcPr/>
                </a:tc>
                <a:tc>
                  <a:txBody>
                    <a:bodyPr/>
                    <a:lstStyle/>
                    <a:p>
                      <a:r>
                        <a:rPr lang="en-US" sz="1400"/>
                        <a:t>1,816,053</a:t>
                      </a:r>
                      <a:endParaRPr lang="en-CA" sz="1400"/>
                    </a:p>
                  </a:txBody>
                  <a:tcPr/>
                </a:tc>
                <a:tc>
                  <a:txBody>
                    <a:bodyPr/>
                    <a:lstStyle/>
                    <a:p>
                      <a:endParaRPr lang="en-CA" sz="1400"/>
                    </a:p>
                  </a:txBody>
                  <a:tcPr/>
                </a:tc>
                <a:tc>
                  <a:txBody>
                    <a:bodyPr/>
                    <a:lstStyle/>
                    <a:p>
                      <a:r>
                        <a:rPr lang="en-US" sz="1400"/>
                        <a:t>1,816,053</a:t>
                      </a:r>
                      <a:endParaRPr lang="en-CA" sz="1400"/>
                    </a:p>
                  </a:txBody>
                  <a:tcPr/>
                </a:tc>
                <a:extLst>
                  <a:ext uri="{0D108BD9-81ED-4DB2-BD59-A6C34878D82A}">
                    <a16:rowId xmlns:a16="http://schemas.microsoft.com/office/drawing/2014/main" val="2459452591"/>
                  </a:ext>
                </a:extLst>
              </a:tr>
              <a:tr h="370840">
                <a:tc>
                  <a:txBody>
                    <a:bodyPr/>
                    <a:lstStyle/>
                    <a:p>
                      <a:r>
                        <a:rPr lang="en-US" sz="1400"/>
                        <a:t>Provincial (ORF, BC, QC)</a:t>
                      </a:r>
                      <a:endParaRPr lang="en-CA" sz="1400"/>
                    </a:p>
                  </a:txBody>
                  <a:tcPr/>
                </a:tc>
                <a:tc>
                  <a:txBody>
                    <a:bodyPr/>
                    <a:lstStyle/>
                    <a:p>
                      <a:r>
                        <a:rPr lang="en-US" sz="1400"/>
                        <a:t>3,350,000</a:t>
                      </a:r>
                      <a:endParaRPr lang="en-CA" sz="140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A" sz="1400" b="0" i="0" u="none" strike="noStrike" kern="1200" cap="none" spc="0" normalizeH="0" baseline="0" noProof="0">
                        <a:ln>
                          <a:noFill/>
                        </a:ln>
                        <a:solidFill>
                          <a:prstClr val="black"/>
                        </a:solidFill>
                        <a:effectLst/>
                        <a:uLnTx/>
                        <a:uFillTx/>
                        <a:latin typeface="Calibri"/>
                        <a:ea typeface="+mn-ea"/>
                        <a:cs typeface="+mn-cs"/>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3,350,000</a:t>
                      </a:r>
                      <a:endParaRPr kumimoji="0" lang="en-CA" sz="1400" b="0" i="0" u="none" strike="noStrike" kern="1200" cap="none" spc="0" normalizeH="0" baseline="0" noProof="0">
                        <a:ln>
                          <a:noFill/>
                        </a:ln>
                        <a:solidFill>
                          <a:prstClr val="black"/>
                        </a:solidFill>
                        <a:effectLst/>
                        <a:uLnTx/>
                        <a:uFillTx/>
                        <a:latin typeface="Calibri"/>
                        <a:ea typeface="+mn-ea"/>
                        <a:cs typeface="+mn-cs"/>
                      </a:endParaRPr>
                    </a:p>
                  </a:txBody>
                  <a:tcPr/>
                </a:tc>
                <a:extLst>
                  <a:ext uri="{0D108BD9-81ED-4DB2-BD59-A6C34878D82A}">
                    <a16:rowId xmlns:a16="http://schemas.microsoft.com/office/drawing/2014/main" val="1061422759"/>
                  </a:ext>
                </a:extLst>
              </a:tr>
              <a:tr h="370840">
                <a:tc>
                  <a:txBody>
                    <a:bodyPr/>
                    <a:lstStyle/>
                    <a:p>
                      <a:r>
                        <a:rPr lang="en-US" sz="1400"/>
                        <a:t>Vendor in-kind</a:t>
                      </a:r>
                      <a:endParaRPr lang="en-CA" sz="1400"/>
                    </a:p>
                  </a:txBody>
                  <a:tcPr/>
                </a:tc>
                <a:tc>
                  <a:txBody>
                    <a:bodyPr/>
                    <a:lstStyle/>
                    <a:p>
                      <a:endParaRPr lang="en-CA" sz="1400"/>
                    </a:p>
                  </a:txBody>
                  <a:tcPr/>
                </a:tc>
                <a:tc>
                  <a:txBody>
                    <a:bodyPr/>
                    <a:lstStyle/>
                    <a:p>
                      <a:r>
                        <a:rPr lang="en-US" sz="1400"/>
                        <a:t>534,428</a:t>
                      </a:r>
                      <a:endParaRPr lang="en-CA" sz="1400"/>
                    </a:p>
                  </a:txBody>
                  <a:tcPr/>
                </a:tc>
                <a:tc>
                  <a:txBody>
                    <a:bodyPr/>
                    <a:lstStyle/>
                    <a:p>
                      <a:r>
                        <a:rPr lang="en-US" sz="1400"/>
                        <a:t>534,428</a:t>
                      </a:r>
                      <a:endParaRPr lang="en-CA" sz="1400"/>
                    </a:p>
                  </a:txBody>
                  <a:tcPr/>
                </a:tc>
                <a:extLst>
                  <a:ext uri="{0D108BD9-81ED-4DB2-BD59-A6C34878D82A}">
                    <a16:rowId xmlns:a16="http://schemas.microsoft.com/office/drawing/2014/main" val="2150325772"/>
                  </a:ext>
                </a:extLst>
              </a:tr>
              <a:tr h="370840">
                <a:tc>
                  <a:txBody>
                    <a:bodyPr/>
                    <a:lstStyle/>
                    <a:p>
                      <a:r>
                        <a:rPr lang="en-US" sz="1400"/>
                        <a:t>Total </a:t>
                      </a:r>
                      <a:r>
                        <a:rPr lang="en-US" sz="1400" err="1"/>
                        <a:t>Elig</a:t>
                      </a:r>
                      <a:r>
                        <a:rPr lang="en-US" sz="1400"/>
                        <a:t>. Contributions</a:t>
                      </a:r>
                      <a:endParaRPr lang="en-CA" sz="1400"/>
                    </a:p>
                  </a:txBody>
                  <a:tcPr/>
                </a:tc>
                <a:tc>
                  <a:txBody>
                    <a:bodyPr/>
                    <a:lstStyle/>
                    <a:p>
                      <a:r>
                        <a:rPr lang="en-US" sz="1400"/>
                        <a:t>5,166,053</a:t>
                      </a:r>
                      <a:endParaRPr lang="en-CA" sz="1400"/>
                    </a:p>
                  </a:txBody>
                  <a:tcPr/>
                </a:tc>
                <a:tc>
                  <a:txBody>
                    <a:bodyPr/>
                    <a:lstStyle/>
                    <a:p>
                      <a:r>
                        <a:rPr lang="en-US" sz="1400"/>
                        <a:t>534,428</a:t>
                      </a:r>
                      <a:endParaRPr lang="en-CA" sz="1400"/>
                    </a:p>
                  </a:txBody>
                  <a:tcPr/>
                </a:tc>
                <a:tc>
                  <a:txBody>
                    <a:bodyPr/>
                    <a:lstStyle/>
                    <a:p>
                      <a:r>
                        <a:rPr lang="en-US" sz="1400"/>
                        <a:t>5,700,481</a:t>
                      </a:r>
                      <a:endParaRPr lang="en-CA" sz="1400"/>
                    </a:p>
                  </a:txBody>
                  <a:tcPr/>
                </a:tc>
                <a:extLst>
                  <a:ext uri="{0D108BD9-81ED-4DB2-BD59-A6C34878D82A}">
                    <a16:rowId xmlns:a16="http://schemas.microsoft.com/office/drawing/2014/main" val="3412512183"/>
                  </a:ext>
                </a:extLst>
              </a:tr>
            </a:tbl>
          </a:graphicData>
        </a:graphic>
      </p:graphicFrame>
      <p:sp>
        <p:nvSpPr>
          <p:cNvPr id="8" name="TextBox 7">
            <a:extLst>
              <a:ext uri="{FF2B5EF4-FFF2-40B4-BE49-F238E27FC236}">
                <a16:creationId xmlns:a16="http://schemas.microsoft.com/office/drawing/2014/main" id="{5F11C0EF-E9AD-4EFF-A798-7D103DA9AFDB}"/>
              </a:ext>
            </a:extLst>
          </p:cNvPr>
          <p:cNvSpPr txBox="1"/>
          <p:nvPr/>
        </p:nvSpPr>
        <p:spPr>
          <a:xfrm>
            <a:off x="6732240" y="2118642"/>
            <a:ext cx="2736304" cy="646331"/>
          </a:xfrm>
          <a:prstGeom prst="rect">
            <a:avLst/>
          </a:prstGeom>
          <a:noFill/>
        </p:spPr>
        <p:txBody>
          <a:bodyPr wrap="square" rtlCol="0">
            <a:spAutoFit/>
          </a:bodyPr>
          <a:lstStyle/>
          <a:p>
            <a:r>
              <a:rPr lang="en-US" sz="1800"/>
              <a:t>CFI  - Prov.- Other</a:t>
            </a:r>
          </a:p>
          <a:p>
            <a:r>
              <a:rPr lang="en-US" sz="1800"/>
              <a:t>37% - 37% - 26%</a:t>
            </a:r>
            <a:endParaRPr lang="en-CA" sz="1800"/>
          </a:p>
        </p:txBody>
      </p:sp>
    </p:spTree>
    <p:extLst>
      <p:ext uri="{BB962C8B-B14F-4D97-AF65-F5344CB8AC3E}">
        <p14:creationId xmlns:p14="http://schemas.microsoft.com/office/powerpoint/2010/main" val="10708180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2F84B7-4F49-405D-98B7-51906A12D41B}"/>
              </a:ext>
            </a:extLst>
          </p:cNvPr>
          <p:cNvSpPr>
            <a:spLocks noGrp="1"/>
          </p:cNvSpPr>
          <p:nvPr>
            <p:ph type="title"/>
          </p:nvPr>
        </p:nvSpPr>
        <p:spPr>
          <a:xfrm>
            <a:off x="-27853" y="627534"/>
            <a:ext cx="6203032" cy="852214"/>
          </a:xfrm>
        </p:spPr>
        <p:txBody>
          <a:bodyPr/>
          <a:lstStyle/>
          <a:p>
            <a:r>
              <a:rPr lang="en-US" sz="2400">
                <a:latin typeface="Montserrat"/>
                <a:ea typeface="MS PGothic"/>
              </a:rPr>
              <a:t>Case #3: The ‘international consortium’ budget</a:t>
            </a:r>
            <a:endParaRPr lang="en-CA" sz="2400">
              <a:latin typeface="Montserrat"/>
              <a:ea typeface="MS PGothic"/>
            </a:endParaRPr>
          </a:p>
        </p:txBody>
      </p:sp>
      <p:pic>
        <p:nvPicPr>
          <p:cNvPr id="4" name="Content Placeholder 3">
            <a:extLst>
              <a:ext uri="{FF2B5EF4-FFF2-40B4-BE49-F238E27FC236}">
                <a16:creationId xmlns:a16="http://schemas.microsoft.com/office/drawing/2014/main" id="{DEDEAB60-8CB9-498F-8214-E9AD14D9D318}"/>
              </a:ext>
            </a:extLst>
          </p:cNvPr>
          <p:cNvPicPr>
            <a:picLocks noGrp="1" noChangeAspect="1"/>
          </p:cNvPicPr>
          <p:nvPr>
            <p:ph idx="1"/>
          </p:nvPr>
        </p:nvPicPr>
        <p:blipFill>
          <a:blip r:embed="rId2"/>
          <a:stretch>
            <a:fillRect/>
          </a:stretch>
        </p:blipFill>
        <p:spPr>
          <a:xfrm>
            <a:off x="6143198" y="0"/>
            <a:ext cx="3021671" cy="2015431"/>
          </a:xfrm>
          <a:prstGeom prst="rect">
            <a:avLst/>
          </a:prstGeom>
        </p:spPr>
      </p:pic>
      <p:graphicFrame>
        <p:nvGraphicFramePr>
          <p:cNvPr id="7" name="Table 7">
            <a:extLst>
              <a:ext uri="{FF2B5EF4-FFF2-40B4-BE49-F238E27FC236}">
                <a16:creationId xmlns:a16="http://schemas.microsoft.com/office/drawing/2014/main" id="{11C8FC65-1406-43DE-BC35-AF42E8829C18}"/>
              </a:ext>
            </a:extLst>
          </p:cNvPr>
          <p:cNvGraphicFramePr>
            <a:graphicFrameLocks noGrp="1"/>
          </p:cNvGraphicFramePr>
          <p:nvPr>
            <p:extLst>
              <p:ext uri="{D42A27DB-BD31-4B8C-83A1-F6EECF244321}">
                <p14:modId xmlns:p14="http://schemas.microsoft.com/office/powerpoint/2010/main" val="3044301212"/>
              </p:ext>
            </p:extLst>
          </p:nvPr>
        </p:nvGraphicFramePr>
        <p:xfrm>
          <a:off x="616505" y="1559642"/>
          <a:ext cx="4536504" cy="1521770"/>
        </p:xfrm>
        <a:graphic>
          <a:graphicData uri="http://schemas.openxmlformats.org/drawingml/2006/table">
            <a:tbl>
              <a:tblPr firstRow="1" bandRow="1">
                <a:tableStyleId>{7DF18680-E054-41AD-8BC1-D1AEF772440D}</a:tableStyleId>
              </a:tblPr>
              <a:tblGrid>
                <a:gridCol w="2448272">
                  <a:extLst>
                    <a:ext uri="{9D8B030D-6E8A-4147-A177-3AD203B41FA5}">
                      <a16:colId xmlns:a16="http://schemas.microsoft.com/office/drawing/2014/main" val="696280442"/>
                    </a:ext>
                  </a:extLst>
                </a:gridCol>
                <a:gridCol w="2088232">
                  <a:extLst>
                    <a:ext uri="{9D8B030D-6E8A-4147-A177-3AD203B41FA5}">
                      <a16:colId xmlns:a16="http://schemas.microsoft.com/office/drawing/2014/main" val="1727615119"/>
                    </a:ext>
                  </a:extLst>
                </a:gridCol>
              </a:tblGrid>
              <a:tr h="364841">
                <a:tc>
                  <a:txBody>
                    <a:bodyPr/>
                    <a:lstStyle/>
                    <a:p>
                      <a:r>
                        <a:rPr lang="en-US" sz="1400">
                          <a:solidFill>
                            <a:schemeClr val="tx1"/>
                          </a:solidFill>
                        </a:rPr>
                        <a:t>Total project cost</a:t>
                      </a:r>
                      <a:endParaRPr lang="en-CA" sz="1400">
                        <a:solidFill>
                          <a:schemeClr val="tx1"/>
                        </a:solidFill>
                      </a:endParaRPr>
                    </a:p>
                  </a:txBody>
                  <a:tcPr/>
                </a:tc>
                <a:tc>
                  <a:txBody>
                    <a:bodyPr/>
                    <a:lstStyle/>
                    <a:p>
                      <a:r>
                        <a:rPr lang="en-US" sz="1400">
                          <a:solidFill>
                            <a:schemeClr val="tx1"/>
                          </a:solidFill>
                        </a:rPr>
                        <a:t>$29,424,215</a:t>
                      </a:r>
                      <a:endParaRPr lang="en-CA" sz="1400">
                        <a:solidFill>
                          <a:schemeClr val="tx1"/>
                        </a:solidFill>
                      </a:endParaRPr>
                    </a:p>
                  </a:txBody>
                  <a:tcPr/>
                </a:tc>
                <a:extLst>
                  <a:ext uri="{0D108BD9-81ED-4DB2-BD59-A6C34878D82A}">
                    <a16:rowId xmlns:a16="http://schemas.microsoft.com/office/drawing/2014/main" val="731997460"/>
                  </a:ext>
                </a:extLst>
              </a:tr>
              <a:tr h="427247">
                <a:tc>
                  <a:txBody>
                    <a:bodyPr/>
                    <a:lstStyle/>
                    <a:p>
                      <a:r>
                        <a:rPr lang="en-US" sz="1400"/>
                        <a:t>Amount request from CFI</a:t>
                      </a:r>
                      <a:endParaRPr lang="en-CA" sz="1400"/>
                    </a:p>
                  </a:txBody>
                  <a:tcPr/>
                </a:tc>
                <a:tc>
                  <a:txBody>
                    <a:bodyPr/>
                    <a:lstStyle/>
                    <a:p>
                      <a:r>
                        <a:rPr lang="en-US" sz="1400"/>
                        <a:t>$6,185,485</a:t>
                      </a:r>
                      <a:endParaRPr lang="en-CA" sz="1400"/>
                    </a:p>
                  </a:txBody>
                  <a:tcPr/>
                </a:tc>
                <a:extLst>
                  <a:ext uri="{0D108BD9-81ED-4DB2-BD59-A6C34878D82A}">
                    <a16:rowId xmlns:a16="http://schemas.microsoft.com/office/drawing/2014/main" val="1413907808"/>
                  </a:ext>
                </a:extLst>
              </a:tr>
              <a:tr h="364841">
                <a:tc>
                  <a:txBody>
                    <a:bodyPr/>
                    <a:lstStyle/>
                    <a:p>
                      <a:r>
                        <a:rPr lang="en-US" sz="1400"/>
                        <a:t>% requested from CFI</a:t>
                      </a:r>
                      <a:endParaRPr lang="en-CA" sz="1400"/>
                    </a:p>
                  </a:txBody>
                  <a:tcPr/>
                </a:tc>
                <a:tc>
                  <a:txBody>
                    <a:bodyPr/>
                    <a:lstStyle/>
                    <a:p>
                      <a:r>
                        <a:rPr lang="en-US" sz="1400"/>
                        <a:t>21%</a:t>
                      </a:r>
                      <a:endParaRPr lang="en-CA" sz="1400"/>
                    </a:p>
                  </a:txBody>
                  <a:tcPr/>
                </a:tc>
                <a:extLst>
                  <a:ext uri="{0D108BD9-81ED-4DB2-BD59-A6C34878D82A}">
                    <a16:rowId xmlns:a16="http://schemas.microsoft.com/office/drawing/2014/main" val="1876998100"/>
                  </a:ext>
                </a:extLst>
              </a:tr>
              <a:tr h="364841">
                <a:tc>
                  <a:txBody>
                    <a:bodyPr/>
                    <a:lstStyle/>
                    <a:p>
                      <a:r>
                        <a:rPr lang="en-US" sz="1400"/>
                        <a:t>Collaborating Institutions</a:t>
                      </a:r>
                      <a:endParaRPr lang="en-CA" sz="1400"/>
                    </a:p>
                  </a:txBody>
                  <a:tcPr/>
                </a:tc>
                <a:tc>
                  <a:txBody>
                    <a:bodyPr/>
                    <a:lstStyle/>
                    <a:p>
                      <a:r>
                        <a:rPr lang="en-US" sz="1400"/>
                        <a:t>McGill, SFU, U Vic</a:t>
                      </a:r>
                      <a:endParaRPr lang="en-CA" sz="1400"/>
                    </a:p>
                  </a:txBody>
                  <a:tcPr/>
                </a:tc>
                <a:extLst>
                  <a:ext uri="{0D108BD9-81ED-4DB2-BD59-A6C34878D82A}">
                    <a16:rowId xmlns:a16="http://schemas.microsoft.com/office/drawing/2014/main" val="1622998001"/>
                  </a:ext>
                </a:extLst>
              </a:tr>
            </a:tbl>
          </a:graphicData>
        </a:graphic>
      </p:graphicFrame>
      <p:graphicFrame>
        <p:nvGraphicFramePr>
          <p:cNvPr id="9" name="Table 9">
            <a:extLst>
              <a:ext uri="{FF2B5EF4-FFF2-40B4-BE49-F238E27FC236}">
                <a16:creationId xmlns:a16="http://schemas.microsoft.com/office/drawing/2014/main" id="{37B2F6A5-BB2B-4E4E-92E0-B95DFD2DF745}"/>
              </a:ext>
            </a:extLst>
          </p:cNvPr>
          <p:cNvGraphicFramePr>
            <a:graphicFrameLocks noGrp="1"/>
          </p:cNvGraphicFramePr>
          <p:nvPr>
            <p:extLst>
              <p:ext uri="{D42A27DB-BD31-4B8C-83A1-F6EECF244321}">
                <p14:modId xmlns:p14="http://schemas.microsoft.com/office/powerpoint/2010/main" val="2159844998"/>
              </p:ext>
            </p:extLst>
          </p:nvPr>
        </p:nvGraphicFramePr>
        <p:xfrm>
          <a:off x="611560" y="3209279"/>
          <a:ext cx="8148839" cy="1788160"/>
        </p:xfrm>
        <a:graphic>
          <a:graphicData uri="http://schemas.openxmlformats.org/drawingml/2006/table">
            <a:tbl>
              <a:tblPr firstRow="1" bandRow="1">
                <a:tableStyleId>{7DF18680-E054-41AD-8BC1-D1AEF772440D}</a:tableStyleId>
              </a:tblPr>
              <a:tblGrid>
                <a:gridCol w="2046161">
                  <a:extLst>
                    <a:ext uri="{9D8B030D-6E8A-4147-A177-3AD203B41FA5}">
                      <a16:colId xmlns:a16="http://schemas.microsoft.com/office/drawing/2014/main" val="2876343780"/>
                    </a:ext>
                  </a:extLst>
                </a:gridCol>
                <a:gridCol w="2034226">
                  <a:extLst>
                    <a:ext uri="{9D8B030D-6E8A-4147-A177-3AD203B41FA5}">
                      <a16:colId xmlns:a16="http://schemas.microsoft.com/office/drawing/2014/main" val="882866907"/>
                    </a:ext>
                  </a:extLst>
                </a:gridCol>
                <a:gridCol w="2034226">
                  <a:extLst>
                    <a:ext uri="{9D8B030D-6E8A-4147-A177-3AD203B41FA5}">
                      <a16:colId xmlns:a16="http://schemas.microsoft.com/office/drawing/2014/main" val="3699083658"/>
                    </a:ext>
                  </a:extLst>
                </a:gridCol>
                <a:gridCol w="2034226">
                  <a:extLst>
                    <a:ext uri="{9D8B030D-6E8A-4147-A177-3AD203B41FA5}">
                      <a16:colId xmlns:a16="http://schemas.microsoft.com/office/drawing/2014/main" val="1477110942"/>
                    </a:ext>
                  </a:extLst>
                </a:gridCol>
              </a:tblGrid>
              <a:tr h="370840">
                <a:tc>
                  <a:txBody>
                    <a:bodyPr/>
                    <a:lstStyle/>
                    <a:p>
                      <a:r>
                        <a:rPr lang="en-US" sz="1400">
                          <a:solidFill>
                            <a:schemeClr val="tx1"/>
                          </a:solidFill>
                        </a:rPr>
                        <a:t>Partner type</a:t>
                      </a:r>
                      <a:endParaRPr lang="en-CA" sz="1400">
                        <a:solidFill>
                          <a:schemeClr val="tx1"/>
                        </a:solidFill>
                      </a:endParaRPr>
                    </a:p>
                  </a:txBody>
                  <a:tcPr/>
                </a:tc>
                <a:tc>
                  <a:txBody>
                    <a:bodyPr/>
                    <a:lstStyle/>
                    <a:p>
                      <a:r>
                        <a:rPr lang="en-US" sz="1400">
                          <a:solidFill>
                            <a:schemeClr val="tx1"/>
                          </a:solidFill>
                        </a:rPr>
                        <a:t>Cash ($)</a:t>
                      </a:r>
                      <a:endParaRPr lang="en-CA" sz="1400">
                        <a:solidFill>
                          <a:schemeClr val="tx1"/>
                        </a:solidFill>
                      </a:endParaRPr>
                    </a:p>
                  </a:txBody>
                  <a:tcPr/>
                </a:tc>
                <a:tc>
                  <a:txBody>
                    <a:bodyPr/>
                    <a:lstStyle/>
                    <a:p>
                      <a:r>
                        <a:rPr lang="en-US" sz="1400">
                          <a:solidFill>
                            <a:schemeClr val="tx1"/>
                          </a:solidFill>
                        </a:rPr>
                        <a:t>In-kind ($)</a:t>
                      </a:r>
                      <a:endParaRPr lang="en-CA" sz="1400">
                        <a:solidFill>
                          <a:schemeClr val="tx1"/>
                        </a:solidFill>
                      </a:endParaRPr>
                    </a:p>
                  </a:txBody>
                  <a:tcPr/>
                </a:tc>
                <a:tc>
                  <a:txBody>
                    <a:bodyPr/>
                    <a:lstStyle/>
                    <a:p>
                      <a:r>
                        <a:rPr lang="en-US" sz="1400">
                          <a:solidFill>
                            <a:schemeClr val="tx1"/>
                          </a:solidFill>
                        </a:rPr>
                        <a:t>Total ($)</a:t>
                      </a:r>
                      <a:endParaRPr lang="en-CA" sz="1400">
                        <a:solidFill>
                          <a:schemeClr val="tx1"/>
                        </a:solidFill>
                      </a:endParaRPr>
                    </a:p>
                  </a:txBody>
                  <a:tcPr/>
                </a:tc>
                <a:extLst>
                  <a:ext uri="{0D108BD9-81ED-4DB2-BD59-A6C34878D82A}">
                    <a16:rowId xmlns:a16="http://schemas.microsoft.com/office/drawing/2014/main" val="771599209"/>
                  </a:ext>
                </a:extLst>
              </a:tr>
              <a:tr h="0">
                <a:tc>
                  <a:txBody>
                    <a:bodyPr/>
                    <a:lstStyle/>
                    <a:p>
                      <a:r>
                        <a:rPr lang="en-US" sz="1400"/>
                        <a:t>International Consortium</a:t>
                      </a:r>
                      <a:endParaRPr lang="en-CA" sz="1400"/>
                    </a:p>
                  </a:txBody>
                  <a:tcPr/>
                </a:tc>
                <a:tc>
                  <a:txBody>
                    <a:bodyPr/>
                    <a:lstStyle/>
                    <a:p>
                      <a:r>
                        <a:rPr lang="en-US" sz="1400"/>
                        <a:t>23,238,730</a:t>
                      </a:r>
                      <a:endParaRPr lang="en-CA" sz="1400"/>
                    </a:p>
                  </a:txBody>
                  <a:tcPr/>
                </a:tc>
                <a:tc>
                  <a:txBody>
                    <a:bodyPr/>
                    <a:lstStyle/>
                    <a:p>
                      <a:endParaRPr lang="en-CA" sz="1400"/>
                    </a:p>
                  </a:txBody>
                  <a:tcPr/>
                </a:tc>
                <a:tc>
                  <a:txBody>
                    <a:bodyPr/>
                    <a:lstStyle/>
                    <a:p>
                      <a:r>
                        <a:rPr lang="en-US" sz="1400"/>
                        <a:t>23,238,730</a:t>
                      </a:r>
                      <a:endParaRPr lang="en-CA" sz="1400"/>
                    </a:p>
                  </a:txBody>
                  <a:tcPr/>
                </a:tc>
                <a:extLst>
                  <a:ext uri="{0D108BD9-81ED-4DB2-BD59-A6C34878D82A}">
                    <a16:rowId xmlns:a16="http://schemas.microsoft.com/office/drawing/2014/main" val="2459452591"/>
                  </a:ext>
                </a:extLst>
              </a:tr>
              <a:tr h="370840">
                <a:tc>
                  <a:txBody>
                    <a:bodyPr/>
                    <a:lstStyle/>
                    <a:p>
                      <a:r>
                        <a:rPr lang="en-US" sz="1400"/>
                        <a:t>Institutional/Provincial</a:t>
                      </a:r>
                      <a:endParaRPr lang="en-CA" sz="1400"/>
                    </a:p>
                  </a:txBody>
                  <a:tcPr/>
                </a:tc>
                <a:tc>
                  <a:txBody>
                    <a:bodyPr/>
                    <a:lstStyle/>
                    <a:p>
                      <a:endParaRPr lang="en-CA" sz="1400"/>
                    </a:p>
                  </a:txBody>
                  <a:tcPr/>
                </a:tc>
                <a:tc>
                  <a:txBody>
                    <a:bodyPr/>
                    <a:lstStyle/>
                    <a:p>
                      <a:endParaRPr lang="en-CA" sz="140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CA" sz="1400"/>
                    </a:p>
                  </a:txBody>
                  <a:tcPr/>
                </a:tc>
                <a:extLst>
                  <a:ext uri="{0D108BD9-81ED-4DB2-BD59-A6C34878D82A}">
                    <a16:rowId xmlns:a16="http://schemas.microsoft.com/office/drawing/2014/main" val="1061422759"/>
                  </a:ext>
                </a:extLst>
              </a:tr>
              <a:tr h="370840">
                <a:tc>
                  <a:txBody>
                    <a:bodyPr/>
                    <a:lstStyle/>
                    <a:p>
                      <a:r>
                        <a:rPr lang="en-US" sz="1400"/>
                        <a:t>Vendor in-kind</a:t>
                      </a:r>
                      <a:endParaRPr lang="en-CA" sz="1400"/>
                    </a:p>
                  </a:txBody>
                  <a:tcPr/>
                </a:tc>
                <a:tc>
                  <a:txBody>
                    <a:bodyPr/>
                    <a:lstStyle/>
                    <a:p>
                      <a:endParaRPr lang="en-CA" sz="1400"/>
                    </a:p>
                  </a:txBody>
                  <a:tcPr/>
                </a:tc>
                <a:tc>
                  <a:txBody>
                    <a:bodyPr/>
                    <a:lstStyle/>
                    <a:p>
                      <a:endParaRPr lang="en-CA" sz="140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CA" sz="1400"/>
                    </a:p>
                  </a:txBody>
                  <a:tcPr/>
                </a:tc>
                <a:extLst>
                  <a:ext uri="{0D108BD9-81ED-4DB2-BD59-A6C34878D82A}">
                    <a16:rowId xmlns:a16="http://schemas.microsoft.com/office/drawing/2014/main" val="2150325772"/>
                  </a:ext>
                </a:extLst>
              </a:tr>
              <a:tr h="370840">
                <a:tc>
                  <a:txBody>
                    <a:bodyPr/>
                    <a:lstStyle/>
                    <a:p>
                      <a:r>
                        <a:rPr lang="en-US" sz="1400" b="1"/>
                        <a:t>Total </a:t>
                      </a:r>
                      <a:r>
                        <a:rPr lang="en-US" sz="1400" b="1" err="1"/>
                        <a:t>Elig</a:t>
                      </a:r>
                      <a:r>
                        <a:rPr lang="en-US" sz="1400" b="1"/>
                        <a:t>. Contributions</a:t>
                      </a:r>
                      <a:endParaRPr lang="en-CA" sz="1400" b="1"/>
                    </a:p>
                  </a:txBody>
                  <a:tcPr/>
                </a:tc>
                <a:tc>
                  <a:txBody>
                    <a:bodyPr/>
                    <a:lstStyle/>
                    <a:p>
                      <a:r>
                        <a:rPr lang="en-US" sz="1400" b="1"/>
                        <a:t>23,238,730</a:t>
                      </a:r>
                      <a:endParaRPr lang="en-CA" sz="1400" b="1"/>
                    </a:p>
                  </a:txBody>
                  <a:tcPr/>
                </a:tc>
                <a:tc>
                  <a:txBody>
                    <a:bodyPr/>
                    <a:lstStyle/>
                    <a:p>
                      <a:endParaRPr lang="en-CA" sz="1400" b="1"/>
                    </a:p>
                  </a:txBody>
                  <a:tcPr/>
                </a:tc>
                <a:tc>
                  <a:txBody>
                    <a:bodyPr/>
                    <a:lstStyle/>
                    <a:p>
                      <a:r>
                        <a:rPr lang="en-US" sz="1400" b="1"/>
                        <a:t>23,238,730</a:t>
                      </a:r>
                      <a:endParaRPr lang="en-CA" sz="1400" b="1"/>
                    </a:p>
                  </a:txBody>
                  <a:tcPr/>
                </a:tc>
                <a:extLst>
                  <a:ext uri="{0D108BD9-81ED-4DB2-BD59-A6C34878D82A}">
                    <a16:rowId xmlns:a16="http://schemas.microsoft.com/office/drawing/2014/main" val="3412512183"/>
                  </a:ext>
                </a:extLst>
              </a:tr>
            </a:tbl>
          </a:graphicData>
        </a:graphic>
      </p:graphicFrame>
      <p:sp>
        <p:nvSpPr>
          <p:cNvPr id="6" name="TextBox 5">
            <a:extLst>
              <a:ext uri="{FF2B5EF4-FFF2-40B4-BE49-F238E27FC236}">
                <a16:creationId xmlns:a16="http://schemas.microsoft.com/office/drawing/2014/main" id="{4B3F6C9D-0A06-4B83-8EEB-F1731F80993A}"/>
              </a:ext>
            </a:extLst>
          </p:cNvPr>
          <p:cNvSpPr txBox="1"/>
          <p:nvPr/>
        </p:nvSpPr>
        <p:spPr>
          <a:xfrm>
            <a:off x="6732240" y="2175849"/>
            <a:ext cx="2736304" cy="646331"/>
          </a:xfrm>
          <a:prstGeom prst="rect">
            <a:avLst/>
          </a:prstGeom>
          <a:noFill/>
        </p:spPr>
        <p:txBody>
          <a:bodyPr wrap="square" rtlCol="0">
            <a:spAutoFit/>
          </a:bodyPr>
          <a:lstStyle/>
          <a:p>
            <a:r>
              <a:rPr lang="en-US" sz="1800"/>
              <a:t>CFI  - Prov.- Other</a:t>
            </a:r>
          </a:p>
          <a:p>
            <a:r>
              <a:rPr lang="en-US" sz="1800"/>
              <a:t>21% - 0% - 79%</a:t>
            </a:r>
            <a:endParaRPr lang="en-CA" sz="1800"/>
          </a:p>
        </p:txBody>
      </p:sp>
    </p:spTree>
    <p:extLst>
      <p:ext uri="{BB962C8B-B14F-4D97-AF65-F5344CB8AC3E}">
        <p14:creationId xmlns:p14="http://schemas.microsoft.com/office/powerpoint/2010/main" val="2438215032"/>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inside slid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CarletonU">
  <a:themeElements>
    <a:clrScheme name="Carleton Colours">
      <a:dk1>
        <a:srgbClr val="000000"/>
      </a:dk1>
      <a:lt1>
        <a:srgbClr val="FFFFFF"/>
      </a:lt1>
      <a:dk2>
        <a:srgbClr val="414141"/>
      </a:dk2>
      <a:lt2>
        <a:srgbClr val="E7E6E6"/>
      </a:lt2>
      <a:accent1>
        <a:srgbClr val="E91C24"/>
      </a:accent1>
      <a:accent2>
        <a:srgbClr val="A0A0A0"/>
      </a:accent2>
      <a:accent3>
        <a:srgbClr val="FBD2D3"/>
      </a:accent3>
      <a:accent4>
        <a:srgbClr val="D5D5D5"/>
      </a:accent4>
      <a:accent5>
        <a:srgbClr val="038044"/>
      </a:accent5>
      <a:accent6>
        <a:srgbClr val="1166AA"/>
      </a:accent6>
      <a:hlink>
        <a:srgbClr val="003C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noAutofit/>
      </a:bodyPr>
      <a:lstStyle>
        <a:defPPr algn="l">
          <a:defRPr dirty="0"/>
        </a:defPPr>
      </a:lstStyle>
    </a:txDef>
  </a:objectDefaults>
  <a:extraClrSchemeLst/>
  <a:extLst>
    <a:ext uri="{05A4C25C-085E-4340-85A3-A5531E510DB2}">
      <thm15:themeFamily xmlns:thm15="http://schemas.microsoft.com/office/thememl/2012/main" name="CarletonU" id="{2B00C0B3-2EC4-284A-93CF-30C37DD62F9A}" vid="{D942AECA-9F62-C94E-A636-2FCF88DB3302}"/>
    </a:ext>
  </a:extLst>
</a:theme>
</file>

<file path=ppt/theme/theme4.xml><?xml version="1.0" encoding="utf-8"?>
<a:theme xmlns:a="http://schemas.openxmlformats.org/drawingml/2006/main" name="CarletonU">
  <a:themeElements>
    <a:clrScheme name="Custom 1">
      <a:dk1>
        <a:srgbClr val="000000"/>
      </a:dk1>
      <a:lt1>
        <a:srgbClr val="FFFFFF"/>
      </a:lt1>
      <a:dk2>
        <a:srgbClr val="414141"/>
      </a:dk2>
      <a:lt2>
        <a:srgbClr val="E7E6E6"/>
      </a:lt2>
      <a:accent1>
        <a:srgbClr val="E91C24"/>
      </a:accent1>
      <a:accent2>
        <a:srgbClr val="A0A0A0"/>
      </a:accent2>
      <a:accent3>
        <a:srgbClr val="FBD2D3"/>
      </a:accent3>
      <a:accent4>
        <a:srgbClr val="D5D5D5"/>
      </a:accent4>
      <a:accent5>
        <a:srgbClr val="038044"/>
      </a:accent5>
      <a:accent6>
        <a:srgbClr val="1166AA"/>
      </a:accent6>
      <a:hlink>
        <a:srgbClr val="000000"/>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noAutofit/>
      </a:bodyPr>
      <a:lstStyle>
        <a:defPPr algn="l">
          <a:defRPr dirty="0"/>
        </a:defPPr>
      </a:lstStyle>
    </a:txDef>
  </a:objectDefaults>
  <a:extraClrSchemeLst/>
  <a:extLst>
    <a:ext uri="{05A4C25C-085E-4340-85A3-A5531E510DB2}">
      <thm15:themeFamily xmlns:thm15="http://schemas.microsoft.com/office/thememl/2012/main" name="CarletonU" id="{2B00C0B3-2EC4-284A-93CF-30C37DD62F9A}" vid="{D942AECA-9F62-C94E-A636-2FCF88DB3302}"/>
    </a:ext>
  </a:extLst>
</a:theme>
</file>

<file path=ppt/theme/theme5.xml><?xml version="1.0" encoding="utf-8"?>
<a:theme xmlns:a="http://schemas.openxmlformats.org/drawingml/2006/main" name="1_CarletonU">
  <a:themeElements>
    <a:clrScheme name="Carleton Colours">
      <a:dk1>
        <a:srgbClr val="000000"/>
      </a:dk1>
      <a:lt1>
        <a:srgbClr val="FFFFFF"/>
      </a:lt1>
      <a:dk2>
        <a:srgbClr val="414141"/>
      </a:dk2>
      <a:lt2>
        <a:srgbClr val="E7E6E6"/>
      </a:lt2>
      <a:accent1>
        <a:srgbClr val="E91C24"/>
      </a:accent1>
      <a:accent2>
        <a:srgbClr val="A0A0A0"/>
      </a:accent2>
      <a:accent3>
        <a:srgbClr val="FBD2D3"/>
      </a:accent3>
      <a:accent4>
        <a:srgbClr val="D5D5D5"/>
      </a:accent4>
      <a:accent5>
        <a:srgbClr val="038044"/>
      </a:accent5>
      <a:accent6>
        <a:srgbClr val="1166AA"/>
      </a:accent6>
      <a:hlink>
        <a:srgbClr val="003C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noAutofit/>
      </a:bodyPr>
      <a:lstStyle>
        <a:defPPr algn="l">
          <a:defRPr dirty="0"/>
        </a:defPPr>
      </a:lstStyle>
    </a:txDef>
  </a:objectDefaults>
  <a:extraClrSchemeLst/>
  <a:extLst>
    <a:ext uri="{05A4C25C-085E-4340-85A3-A5531E510DB2}">
      <thm15:themeFamily xmlns:thm15="http://schemas.microsoft.com/office/thememl/2012/main" name="CarletonU" id="{2B00C0B3-2EC4-284A-93CF-30C37DD62F9A}" vid="{D942AECA-9F62-C94E-A636-2FCF88DB3302}"/>
    </a:ext>
  </a:ext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2213D8DBD4F67419DE3A6E75CA8A396" ma:contentTypeVersion="5" ma:contentTypeDescription="Create a new document." ma:contentTypeScope="" ma:versionID="71dce622779ba63297b8afe3bdcaee97">
  <xsd:schema xmlns:xsd="http://www.w3.org/2001/XMLSchema" xmlns:xs="http://www.w3.org/2001/XMLSchema" xmlns:p="http://schemas.microsoft.com/office/2006/metadata/properties" xmlns:ns2="47ae8f30-42c4-42da-8583-5e6a13772888" xmlns:ns3="a5d181c9-6f8d-490d-b7cd-82b7558348f4" targetNamespace="http://schemas.microsoft.com/office/2006/metadata/properties" ma:root="true" ma:fieldsID="86cc76c4fc56dcc8270d88b8dbc28813" ns2:_="" ns3:_="">
    <xsd:import namespace="47ae8f30-42c4-42da-8583-5e6a13772888"/>
    <xsd:import namespace="a5d181c9-6f8d-490d-b7cd-82b7558348f4"/>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7ae8f30-42c4-42da-8583-5e6a1377288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5d181c9-6f8d-490d-b7cd-82b7558348f4"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F706BD3-6DCC-4DC6-A715-A20073849B01}">
  <ds:schemaRefs>
    <ds:schemaRef ds:uri="47ae8f30-42c4-42da-8583-5e6a1377288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A699D82F-1E95-49D8-9908-DFFF16466C7F}">
  <ds:schemaRefs>
    <ds:schemaRef ds:uri="http://schemas.microsoft.com/sharepoint/v3/contenttype/forms"/>
  </ds:schemaRefs>
</ds:datastoreItem>
</file>

<file path=customXml/itemProps3.xml><?xml version="1.0" encoding="utf-8"?>
<ds:datastoreItem xmlns:ds="http://schemas.openxmlformats.org/officeDocument/2006/customXml" ds:itemID="{2D69E47B-EB99-46BD-8A39-CBD8B9B93293}">
  <ds:schemaRefs>
    <ds:schemaRef ds:uri="47ae8f30-42c4-42da-8583-5e6a13772888"/>
    <ds:schemaRef ds:uri="a5d181c9-6f8d-490d-b7cd-82b7558348f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3</TotalTime>
  <Words>2164</Words>
  <Application>Microsoft Office PowerPoint</Application>
  <PresentationFormat>On-screen Show (16:9)</PresentationFormat>
  <Paragraphs>347</Paragraphs>
  <Slides>25</Slides>
  <Notes>10</Notes>
  <HiddenSlides>0</HiddenSlides>
  <MMClips>0</MMClips>
  <ScaleCrop>false</ScaleCrop>
  <HeadingPairs>
    <vt:vector size="4" baseType="variant">
      <vt:variant>
        <vt:lpstr>Theme</vt:lpstr>
      </vt:variant>
      <vt:variant>
        <vt:i4>5</vt:i4>
      </vt:variant>
      <vt:variant>
        <vt:lpstr>Slide Titles</vt:lpstr>
      </vt:variant>
      <vt:variant>
        <vt:i4>25</vt:i4>
      </vt:variant>
    </vt:vector>
  </HeadingPairs>
  <TitlesOfParts>
    <vt:vector size="30" baseType="lpstr">
      <vt:lpstr>Custom Design</vt:lpstr>
      <vt:lpstr>inside slides</vt:lpstr>
      <vt:lpstr>2_CarletonU</vt:lpstr>
      <vt:lpstr>CarletonU</vt:lpstr>
      <vt:lpstr>1_CarletonU</vt:lpstr>
      <vt:lpstr> IF 2025 Info Session: Budget  Ingi El Hadi – Director, Project Planning, Design &amp; Construction, FMP Ryan Farrell – Strategic Project Officer, CORIS Sandra Nelson –  Director, Strategic Procurement &amp; Financial Information Systems, Procurement Services  Kate Swan – Research Facilitator, Institutional Initiatives, CORIS</vt:lpstr>
      <vt:lpstr>Overview</vt:lpstr>
      <vt:lpstr>CFI Funding Model</vt:lpstr>
      <vt:lpstr>CFI Funding Equation</vt:lpstr>
      <vt:lpstr>In-Kind Contributions</vt:lpstr>
      <vt:lpstr>Partner Cash Contributions</vt:lpstr>
      <vt:lpstr>Case #1: The ‘Ontario-only’ budget</vt:lpstr>
      <vt:lpstr>Case #2: The ‘multi-province’ budget</vt:lpstr>
      <vt:lpstr>Case #3: The ‘international consortium’ budget</vt:lpstr>
      <vt:lpstr>Eligible Cost Highlights</vt:lpstr>
      <vt:lpstr>Ineligible Costs</vt:lpstr>
      <vt:lpstr>Operations &amp; Maintenance</vt:lpstr>
      <vt:lpstr>Best Practices</vt:lpstr>
      <vt:lpstr>Common Pitfalls</vt:lpstr>
      <vt:lpstr>Space</vt:lpstr>
      <vt:lpstr>Construction</vt:lpstr>
      <vt:lpstr>Quotes</vt:lpstr>
      <vt:lpstr>Areas of Focus</vt:lpstr>
      <vt:lpstr>Budgeting for your CFI Project Procurement Implications</vt:lpstr>
      <vt:lpstr>Once your CFI Project is Awarded Procurement Implications</vt:lpstr>
      <vt:lpstr>Things to think of together with the Procurement Implications  Situations have arisen where it has been found impossible to install equipment purchased from academic, administrative and research budgets in a desired location because of the inability of the building structure, services, building codes, or fire regulations, to permit its installation  To enable the modification or planning of suitable facilities for such equipment in adequate time to enable installation on arrival, and to confirm total cost before commitment, the following apply.</vt:lpstr>
      <vt:lpstr>Intake Process and Points of Contact   </vt:lpstr>
      <vt:lpstr>Project Initiation Stage (Approx 3.0 months)</vt:lpstr>
      <vt:lpstr>Project Workflow, Process and Timeline</vt:lpstr>
      <vt:lpstr>Reminders &amp; Resources</vt:lpstr>
    </vt:vector>
  </TitlesOfParts>
  <Company>Rock Norris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Rock Norris</dc:creator>
  <cp:lastModifiedBy>Kate Swan</cp:lastModifiedBy>
  <cp:revision>72</cp:revision>
  <cp:lastPrinted>2007-10-29T18:58:14Z</cp:lastPrinted>
  <dcterms:created xsi:type="dcterms:W3CDTF">2007-09-26T15:16:16Z</dcterms:created>
  <dcterms:modified xsi:type="dcterms:W3CDTF">2023-11-06T14:57:57Z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0x01010092213D8DBD4F67419DE3A6E75CA8A396</vt:lpwstr>
  </property>
</Properties>
</file>